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2"/>
  </p:notesMasterIdLst>
  <p:handoutMasterIdLst>
    <p:handoutMasterId r:id="rId53"/>
  </p:handoutMasterIdLst>
  <p:sldIdLst>
    <p:sldId id="389" r:id="rId2"/>
    <p:sldId id="462" r:id="rId3"/>
    <p:sldId id="463" r:id="rId4"/>
    <p:sldId id="464" r:id="rId5"/>
    <p:sldId id="465" r:id="rId6"/>
    <p:sldId id="466" r:id="rId7"/>
    <p:sldId id="468" r:id="rId8"/>
    <p:sldId id="469" r:id="rId9"/>
    <p:sldId id="470" r:id="rId10"/>
    <p:sldId id="471" r:id="rId11"/>
    <p:sldId id="472" r:id="rId12"/>
    <p:sldId id="473" r:id="rId13"/>
    <p:sldId id="474" r:id="rId14"/>
    <p:sldId id="475" r:id="rId15"/>
    <p:sldId id="476" r:id="rId16"/>
    <p:sldId id="477" r:id="rId17"/>
    <p:sldId id="478" r:id="rId18"/>
    <p:sldId id="479" r:id="rId19"/>
    <p:sldId id="480" r:id="rId20"/>
    <p:sldId id="481" r:id="rId21"/>
    <p:sldId id="482" r:id="rId22"/>
    <p:sldId id="483" r:id="rId23"/>
    <p:sldId id="484" r:id="rId24"/>
    <p:sldId id="485" r:id="rId25"/>
    <p:sldId id="486" r:id="rId26"/>
    <p:sldId id="487" r:id="rId27"/>
    <p:sldId id="488" r:id="rId28"/>
    <p:sldId id="489" r:id="rId29"/>
    <p:sldId id="490" r:id="rId30"/>
    <p:sldId id="491" r:id="rId31"/>
    <p:sldId id="492" r:id="rId32"/>
    <p:sldId id="494" r:id="rId33"/>
    <p:sldId id="493" r:id="rId34"/>
    <p:sldId id="495" r:id="rId35"/>
    <p:sldId id="496" r:id="rId36"/>
    <p:sldId id="497" r:id="rId37"/>
    <p:sldId id="498" r:id="rId38"/>
    <p:sldId id="499" r:id="rId39"/>
    <p:sldId id="500" r:id="rId40"/>
    <p:sldId id="501" r:id="rId41"/>
    <p:sldId id="502" r:id="rId42"/>
    <p:sldId id="503" r:id="rId43"/>
    <p:sldId id="504" r:id="rId44"/>
    <p:sldId id="507" r:id="rId45"/>
    <p:sldId id="505" r:id="rId46"/>
    <p:sldId id="506" r:id="rId47"/>
    <p:sldId id="508" r:id="rId48"/>
    <p:sldId id="509" r:id="rId49"/>
    <p:sldId id="455" r:id="rId50"/>
    <p:sldId id="510" r:id="rId51"/>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C"/>
    <a:srgbClr val="007DB3"/>
    <a:srgbClr val="0A3161"/>
    <a:srgbClr val="B31942"/>
    <a:srgbClr val="FFC000"/>
    <a:srgbClr val="FFCC00"/>
    <a:srgbClr val="F68A1E"/>
    <a:srgbClr val="A5561B"/>
    <a:srgbClr val="009FDA"/>
    <a:srgbClr val="ECEC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3" autoAdjust="0"/>
    <p:restoredTop sz="87544" autoAdjust="0"/>
  </p:normalViewPr>
  <p:slideViewPr>
    <p:cSldViewPr snapToGrid="0" snapToObjects="1">
      <p:cViewPr varScale="1">
        <p:scale>
          <a:sx n="57" d="100"/>
          <a:sy n="57" d="100"/>
        </p:scale>
        <p:origin x="1264" y="48"/>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1" d="100"/>
          <a:sy n="111" d="100"/>
        </p:scale>
        <p:origin x="5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FF3734-841F-424C-B18C-44186F4BCBF1}" type="datetimeFigureOut">
              <a:rPr lang="en-US" smtClean="0"/>
              <a:t>5/15/2024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1150A5-5F0E-3742-8500-A40C98495B92}" type="slidenum">
              <a:rPr lang="en-US" smtClean="0"/>
              <a:t>‹#›</a:t>
            </a:fld>
            <a:endParaRPr lang="en-US" dirty="0"/>
          </a:p>
        </p:txBody>
      </p:sp>
    </p:spTree>
    <p:extLst>
      <p:ext uri="{BB962C8B-B14F-4D97-AF65-F5344CB8AC3E}">
        <p14:creationId xmlns:p14="http://schemas.microsoft.com/office/powerpoint/2010/main" val="2124171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9CF1-8D23-A44D-BA94-00A0F831414A}" type="datetimeFigureOut">
              <a:rPr lang="en-US" smtClean="0"/>
              <a:t>5/15/2024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621C9-9A53-B447-BED6-8A1239BBCD0B}" type="slidenum">
              <a:rPr lang="en-US" smtClean="0"/>
              <a:t>‹#›</a:t>
            </a:fld>
            <a:endParaRPr lang="en-US" dirty="0"/>
          </a:p>
        </p:txBody>
      </p:sp>
    </p:spTree>
    <p:extLst>
      <p:ext uri="{BB962C8B-B14F-4D97-AF65-F5344CB8AC3E}">
        <p14:creationId xmlns:p14="http://schemas.microsoft.com/office/powerpoint/2010/main" val="181269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1</a:t>
            </a:fld>
            <a:endParaRPr lang="en-US" dirty="0"/>
          </a:p>
        </p:txBody>
      </p:sp>
    </p:spTree>
    <p:extLst>
      <p:ext uri="{BB962C8B-B14F-4D97-AF65-F5344CB8AC3E}">
        <p14:creationId xmlns:p14="http://schemas.microsoft.com/office/powerpoint/2010/main" val="388798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a:t>
            </a:fld>
            <a:endParaRPr lang="en-US" dirty="0"/>
          </a:p>
        </p:txBody>
      </p:sp>
    </p:spTree>
    <p:extLst>
      <p:ext uri="{BB962C8B-B14F-4D97-AF65-F5344CB8AC3E}">
        <p14:creationId xmlns:p14="http://schemas.microsoft.com/office/powerpoint/2010/main" val="114420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3</a:t>
            </a:fld>
            <a:endParaRPr lang="en-US" dirty="0"/>
          </a:p>
        </p:txBody>
      </p:sp>
    </p:spTree>
    <p:extLst>
      <p:ext uri="{BB962C8B-B14F-4D97-AF65-F5344CB8AC3E}">
        <p14:creationId xmlns:p14="http://schemas.microsoft.com/office/powerpoint/2010/main" val="1686678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4</a:t>
            </a:fld>
            <a:endParaRPr lang="en-US" dirty="0"/>
          </a:p>
        </p:txBody>
      </p:sp>
    </p:spTree>
    <p:extLst>
      <p:ext uri="{BB962C8B-B14F-4D97-AF65-F5344CB8AC3E}">
        <p14:creationId xmlns:p14="http://schemas.microsoft.com/office/powerpoint/2010/main" val="2739533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45</a:t>
            </a:fld>
            <a:endParaRPr lang="en-US" dirty="0"/>
          </a:p>
        </p:txBody>
      </p:sp>
    </p:spTree>
    <p:extLst>
      <p:ext uri="{BB962C8B-B14F-4D97-AF65-F5344CB8AC3E}">
        <p14:creationId xmlns:p14="http://schemas.microsoft.com/office/powerpoint/2010/main" val="243883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47</a:t>
            </a:fld>
            <a:endParaRPr lang="en-US" dirty="0"/>
          </a:p>
        </p:txBody>
      </p:sp>
    </p:spTree>
    <p:extLst>
      <p:ext uri="{BB962C8B-B14F-4D97-AF65-F5344CB8AC3E}">
        <p14:creationId xmlns:p14="http://schemas.microsoft.com/office/powerpoint/2010/main" val="220088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48</a:t>
            </a:fld>
            <a:endParaRPr lang="en-US" dirty="0"/>
          </a:p>
        </p:txBody>
      </p:sp>
    </p:spTree>
    <p:extLst>
      <p:ext uri="{BB962C8B-B14F-4D97-AF65-F5344CB8AC3E}">
        <p14:creationId xmlns:p14="http://schemas.microsoft.com/office/powerpoint/2010/main" val="2615386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49</a:t>
            </a:fld>
            <a:endParaRPr lang="en-US" dirty="0"/>
          </a:p>
        </p:txBody>
      </p:sp>
    </p:spTree>
    <p:extLst>
      <p:ext uri="{BB962C8B-B14F-4D97-AF65-F5344CB8AC3E}">
        <p14:creationId xmlns:p14="http://schemas.microsoft.com/office/powerpoint/2010/main" val="259004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50</a:t>
            </a:fld>
            <a:endParaRPr lang="en-US" dirty="0"/>
          </a:p>
        </p:txBody>
      </p:sp>
    </p:spTree>
    <p:extLst>
      <p:ext uri="{BB962C8B-B14F-4D97-AF65-F5344CB8AC3E}">
        <p14:creationId xmlns:p14="http://schemas.microsoft.com/office/powerpoint/2010/main" val="1422419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7C6502-6EA7-C145-BDC0-BCA06BC3EEBE}"/>
              </a:ext>
            </a:extLst>
          </p:cNvPr>
          <p:cNvSpPr>
            <a:spLocks noGrp="1"/>
          </p:cNvSpPr>
          <p:nvPr>
            <p:ph type="ctrTitle" hasCustomPrompt="1"/>
          </p:nvPr>
        </p:nvSpPr>
        <p:spPr>
          <a:xfrm>
            <a:off x="1885950" y="2297748"/>
            <a:ext cx="6858000" cy="1580337"/>
          </a:xfrm>
          <a:prstGeom prst="rect">
            <a:avLst/>
          </a:prstGeom>
        </p:spPr>
        <p:txBody>
          <a:bodyPr anchor="b">
            <a:noAutofit/>
          </a:bodyPr>
          <a:lstStyle>
            <a:lvl1pPr algn="l">
              <a:defRPr sz="3000" b="0">
                <a:solidFill>
                  <a:srgbClr val="0A3161"/>
                </a:solidFill>
              </a:defRPr>
            </a:lvl1pPr>
          </a:lstStyle>
          <a:p>
            <a:r>
              <a:rPr lang="en-US" dirty="0"/>
              <a:t>IRS Presentation Title</a:t>
            </a:r>
            <a:br>
              <a:rPr lang="en-US" dirty="0"/>
            </a:br>
            <a:r>
              <a:rPr lang="en-US" dirty="0"/>
              <a:t>Up to Two Lines of Text</a:t>
            </a:r>
          </a:p>
        </p:txBody>
      </p:sp>
      <p:sp>
        <p:nvSpPr>
          <p:cNvPr id="8" name="Subtitle 2">
            <a:extLst>
              <a:ext uri="{FF2B5EF4-FFF2-40B4-BE49-F238E27FC236}">
                <a16:creationId xmlns:a16="http://schemas.microsoft.com/office/drawing/2014/main" id="{80ECF47D-B992-804B-BE32-1324F78E3320}"/>
              </a:ext>
            </a:extLst>
          </p:cNvPr>
          <p:cNvSpPr>
            <a:spLocks noGrp="1"/>
          </p:cNvSpPr>
          <p:nvPr>
            <p:ph type="subTitle" idx="1" hasCustomPrompt="1"/>
          </p:nvPr>
        </p:nvSpPr>
        <p:spPr>
          <a:xfrm>
            <a:off x="1885950" y="4002029"/>
            <a:ext cx="6858000" cy="828475"/>
          </a:xfrm>
        </p:spPr>
        <p:txBody>
          <a:bodyPr>
            <a:noAutofit/>
          </a:bodyPr>
          <a:lstStyle>
            <a:lvl1pPr marL="0" indent="0" algn="l">
              <a:lnSpc>
                <a:spcPts val="2175"/>
              </a:lnSpc>
              <a:spcBef>
                <a:spcPts val="0"/>
              </a:spcBef>
              <a:spcAft>
                <a:spcPts val="0"/>
              </a:spcAft>
              <a:buNone/>
              <a:defRPr sz="1950" b="0">
                <a:solidFill>
                  <a:srgbClr val="B3194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br>
              <a:rPr lang="en-US" dirty="0"/>
            </a:br>
            <a:r>
              <a:rPr lang="en-US" dirty="0"/>
              <a:t>Up to Two Lines of Text</a:t>
            </a:r>
          </a:p>
        </p:txBody>
      </p:sp>
      <p:sp>
        <p:nvSpPr>
          <p:cNvPr id="9" name="Text Placeholder 4">
            <a:extLst>
              <a:ext uri="{FF2B5EF4-FFF2-40B4-BE49-F238E27FC236}">
                <a16:creationId xmlns:a16="http://schemas.microsoft.com/office/drawing/2014/main" id="{E988FE72-FD98-F94E-A039-B2AC1B3C2678}"/>
              </a:ext>
            </a:extLst>
          </p:cNvPr>
          <p:cNvSpPr>
            <a:spLocks noGrp="1"/>
          </p:cNvSpPr>
          <p:nvPr>
            <p:ph type="body" sz="quarter" idx="12" hasCustomPrompt="1"/>
          </p:nvPr>
        </p:nvSpPr>
        <p:spPr>
          <a:xfrm>
            <a:off x="1817370" y="5155569"/>
            <a:ext cx="6926580" cy="936625"/>
          </a:xfrm>
        </p:spPr>
        <p:txBody>
          <a:bodyPr/>
          <a:lstStyle>
            <a:lvl1pPr>
              <a:defRPr sz="1350" b="0" i="1">
                <a:solidFill>
                  <a:srgbClr val="0A3161"/>
                </a:solidFill>
              </a:defRPr>
            </a:lvl1pPr>
          </a:lstStyle>
          <a:p>
            <a:pPr lvl="0"/>
            <a:r>
              <a:rPr lang="en-US" dirty="0"/>
              <a:t>Tagline or Other Information</a:t>
            </a:r>
          </a:p>
        </p:txBody>
      </p:sp>
      <p:sp>
        <p:nvSpPr>
          <p:cNvPr id="10" name="Text Placeholder 5">
            <a:extLst>
              <a:ext uri="{FF2B5EF4-FFF2-40B4-BE49-F238E27FC236}">
                <a16:creationId xmlns:a16="http://schemas.microsoft.com/office/drawing/2014/main" id="{643CE2F1-DFD5-754C-9E3F-12ACCAC23C78}"/>
              </a:ext>
            </a:extLst>
          </p:cNvPr>
          <p:cNvSpPr>
            <a:spLocks noGrp="1"/>
          </p:cNvSpPr>
          <p:nvPr>
            <p:ph type="body" sz="quarter" idx="13" hasCustomPrompt="1"/>
          </p:nvPr>
        </p:nvSpPr>
        <p:spPr>
          <a:xfrm>
            <a:off x="1885950" y="1920241"/>
            <a:ext cx="2446338" cy="377507"/>
          </a:xfrm>
        </p:spPr>
        <p:txBody>
          <a:bodyPr/>
          <a:lstStyle>
            <a:lvl1pPr>
              <a:defRPr sz="1350" b="0"/>
            </a:lvl1pPr>
          </a:lstStyle>
          <a:p>
            <a:pPr lvl="0"/>
            <a:r>
              <a:rPr lang="en-US" dirty="0"/>
              <a:t>Date</a:t>
            </a:r>
          </a:p>
        </p:txBody>
      </p:sp>
    </p:spTree>
    <p:extLst>
      <p:ext uri="{BB962C8B-B14F-4D97-AF65-F5344CB8AC3E}">
        <p14:creationId xmlns:p14="http://schemas.microsoft.com/office/powerpoint/2010/main" val="106790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85950" y="1188720"/>
            <a:ext cx="3082739" cy="4754880"/>
          </a:xfrm>
        </p:spPr>
        <p:txBody>
          <a:bodyPr/>
          <a:lstStyle>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6400" y="1188720"/>
            <a:ext cx="3257550" cy="4754880"/>
          </a:xfrm>
        </p:spPr>
        <p:txBody>
          <a:bodyPr/>
          <a:lstStyle>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531495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10" name="Footer Placeholder 4">
            <a:extLst>
              <a:ext uri="{FF2B5EF4-FFF2-40B4-BE49-F238E27FC236}">
                <a16:creationId xmlns:a16="http://schemas.microsoft.com/office/drawing/2014/main" id="{65A16048-5E97-0B4B-8AF7-6E37189E6456}"/>
              </a:ext>
            </a:extLst>
          </p:cNvPr>
          <p:cNvSpPr>
            <a:spLocks noGrp="1"/>
          </p:cNvSpPr>
          <p:nvPr>
            <p:ph type="ftr" sz="quarter" idx="11"/>
          </p:nvPr>
        </p:nvSpPr>
        <p:spPr>
          <a:xfrm>
            <a:off x="2434590" y="6263644"/>
            <a:ext cx="3657600" cy="365125"/>
          </a:xfrm>
          <a:prstGeom prst="rect">
            <a:avLst/>
          </a:prstGeom>
        </p:spPr>
        <p:txBody>
          <a:bodyPr/>
          <a:lstStyle/>
          <a:p>
            <a:endParaRPr lang="en-US" dirty="0"/>
          </a:p>
        </p:txBody>
      </p:sp>
      <p:sp>
        <p:nvSpPr>
          <p:cNvPr id="12" name="Slide Number Placeholder 5">
            <a:extLst>
              <a:ext uri="{FF2B5EF4-FFF2-40B4-BE49-F238E27FC236}">
                <a16:creationId xmlns:a16="http://schemas.microsoft.com/office/drawing/2014/main" id="{6BCA0455-726B-5C42-836E-5F7AD80ECDB8}"/>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dirty="0"/>
          </a:p>
        </p:txBody>
      </p:sp>
      <p:sp>
        <p:nvSpPr>
          <p:cNvPr id="13" name="Date Placeholder 3">
            <a:extLst>
              <a:ext uri="{FF2B5EF4-FFF2-40B4-BE49-F238E27FC236}">
                <a16:creationId xmlns:a16="http://schemas.microsoft.com/office/drawing/2014/main" id="{53955E42-BE89-C849-9591-6A5226F7EC01}"/>
              </a:ext>
            </a:extLst>
          </p:cNvPr>
          <p:cNvSpPr>
            <a:spLocks noGrp="1"/>
          </p:cNvSpPr>
          <p:nvPr>
            <p:ph type="dt" sz="half" idx="10"/>
          </p:nvPr>
        </p:nvSpPr>
        <p:spPr>
          <a:xfrm>
            <a:off x="6689598" y="6263644"/>
            <a:ext cx="2054352" cy="365125"/>
          </a:xfrm>
          <a:prstGeom prst="rect">
            <a:avLst/>
          </a:prstGeom>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9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5950" y="1188720"/>
            <a:ext cx="6858000" cy="457200"/>
          </a:xfrm>
          <a:prstGeom prst="rect">
            <a:avLst/>
          </a:prstGeom>
        </p:spPr>
        <p:txBody>
          <a:bodyPr/>
          <a:lstStyle>
            <a:lvl1pPr>
              <a:defRPr sz="2100">
                <a:solidFill>
                  <a:srgbClr val="0A3161"/>
                </a:solidFill>
              </a:defRPr>
            </a:lvl1pPr>
          </a:lstStyle>
          <a:p>
            <a:r>
              <a:rPr lang="en-US" dirty="0"/>
              <a:t>Click to add content</a:t>
            </a:r>
          </a:p>
        </p:txBody>
      </p:sp>
      <p:sp>
        <p:nvSpPr>
          <p:cNvPr id="3" name="Text Placeholder 2"/>
          <p:cNvSpPr>
            <a:spLocks noGrp="1"/>
          </p:cNvSpPr>
          <p:nvPr>
            <p:ph type="body" idx="1"/>
          </p:nvPr>
        </p:nvSpPr>
        <p:spPr>
          <a:xfrm>
            <a:off x="1885950" y="1681163"/>
            <a:ext cx="3257550" cy="73152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885950" y="2505075"/>
            <a:ext cx="325755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86399" y="1681163"/>
            <a:ext cx="3257550" cy="73152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486400" y="2505075"/>
            <a:ext cx="325755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descr="A vertical divider line seperating content on the left of the slide from content on the right" title="Vertical Divider"/>
          <p:cNvCxnSpPr>
            <a:cxnSpLocks/>
          </p:cNvCxnSpPr>
          <p:nvPr userDrawn="1"/>
        </p:nvCxnSpPr>
        <p:spPr>
          <a:xfrm>
            <a:off x="5314950" y="1681163"/>
            <a:ext cx="0" cy="42976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E42EBCA7-3604-C04F-A05D-46B9F32D0A65}"/>
              </a:ext>
            </a:extLst>
          </p:cNvPr>
          <p:cNvSpPr>
            <a:spLocks noGrp="1"/>
          </p:cNvSpPr>
          <p:nvPr>
            <p:ph type="ftr" sz="quarter" idx="11"/>
          </p:nvPr>
        </p:nvSpPr>
        <p:spPr>
          <a:xfrm>
            <a:off x="2434590" y="6263644"/>
            <a:ext cx="3657600" cy="365125"/>
          </a:xfrm>
          <a:prstGeom prst="rect">
            <a:avLst/>
          </a:prstGeom>
        </p:spPr>
        <p:txBody>
          <a:bodyPr/>
          <a:lstStyle/>
          <a:p>
            <a:endParaRPr lang="en-US" dirty="0"/>
          </a:p>
        </p:txBody>
      </p:sp>
      <p:sp>
        <p:nvSpPr>
          <p:cNvPr id="12" name="Slide Number Placeholder 5">
            <a:extLst>
              <a:ext uri="{FF2B5EF4-FFF2-40B4-BE49-F238E27FC236}">
                <a16:creationId xmlns:a16="http://schemas.microsoft.com/office/drawing/2014/main" id="{EA895434-B736-C24E-A370-A047BAD8A637}"/>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dirty="0"/>
          </a:p>
        </p:txBody>
      </p:sp>
      <p:sp>
        <p:nvSpPr>
          <p:cNvPr id="13" name="Date Placeholder 3">
            <a:extLst>
              <a:ext uri="{FF2B5EF4-FFF2-40B4-BE49-F238E27FC236}">
                <a16:creationId xmlns:a16="http://schemas.microsoft.com/office/drawing/2014/main" id="{D02F9159-DD35-AD4F-A9BC-4607814318CC}"/>
              </a:ext>
            </a:extLst>
          </p:cNvPr>
          <p:cNvSpPr>
            <a:spLocks noGrp="1"/>
          </p:cNvSpPr>
          <p:nvPr>
            <p:ph type="dt" sz="half" idx="10"/>
          </p:nvPr>
        </p:nvSpPr>
        <p:spPr>
          <a:xfrm>
            <a:off x="6689598" y="6263644"/>
            <a:ext cx="2054352" cy="365125"/>
          </a:xfrm>
          <a:prstGeom prst="rect">
            <a:avLst/>
          </a:prstGeom>
        </p:spPr>
        <p:txBody>
          <a:bodyPr/>
          <a:lstStyle/>
          <a:p>
            <a:endParaRPr lang="en-US" dirty="0"/>
          </a:p>
        </p:txBody>
      </p:sp>
    </p:spTree>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0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6" name="Footer Placeholder 4">
            <a:extLst>
              <a:ext uri="{FF2B5EF4-FFF2-40B4-BE49-F238E27FC236}">
                <a16:creationId xmlns:a16="http://schemas.microsoft.com/office/drawing/2014/main" id="{10A6FD52-7357-3D40-AEB3-06C8192736EB}"/>
              </a:ext>
            </a:extLst>
          </p:cNvPr>
          <p:cNvSpPr>
            <a:spLocks noGrp="1"/>
          </p:cNvSpPr>
          <p:nvPr>
            <p:ph type="ftr" sz="quarter" idx="11"/>
          </p:nvPr>
        </p:nvSpPr>
        <p:spPr>
          <a:xfrm>
            <a:off x="2434590" y="6263644"/>
            <a:ext cx="3657600"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05DE9611-10E1-4A4B-888A-DCEA91C2492E}"/>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dirty="0"/>
          </a:p>
        </p:txBody>
      </p:sp>
      <p:sp>
        <p:nvSpPr>
          <p:cNvPr id="8" name="Date Placeholder 3">
            <a:extLst>
              <a:ext uri="{FF2B5EF4-FFF2-40B4-BE49-F238E27FC236}">
                <a16:creationId xmlns:a16="http://schemas.microsoft.com/office/drawing/2014/main" id="{DC29A81C-F729-0B4B-84F4-89946C370887}"/>
              </a:ext>
            </a:extLst>
          </p:cNvPr>
          <p:cNvSpPr>
            <a:spLocks noGrp="1"/>
          </p:cNvSpPr>
          <p:nvPr>
            <p:ph type="dt" sz="half" idx="10"/>
          </p:nvPr>
        </p:nvSpPr>
        <p:spPr>
          <a:xfrm>
            <a:off x="6689598" y="6263644"/>
            <a:ext cx="2054352" cy="365125"/>
          </a:xfrm>
          <a:prstGeom prst="rect">
            <a:avLst/>
          </a:prstGeom>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1 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A852AD1-87E5-2749-B3FF-99CDB1670DB8}"/>
              </a:ext>
            </a:extLst>
          </p:cNvPr>
          <p:cNvSpPr>
            <a:spLocks noGrp="1"/>
          </p:cNvSpPr>
          <p:nvPr>
            <p:ph type="ftr" sz="quarter" idx="11"/>
          </p:nvPr>
        </p:nvSpPr>
        <p:spPr>
          <a:xfrm>
            <a:off x="2434590" y="6263644"/>
            <a:ext cx="36576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AA774BF-4780-5D42-ADAE-28C21AF4B62E}"/>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dirty="0"/>
          </a:p>
        </p:txBody>
      </p:sp>
      <p:sp>
        <p:nvSpPr>
          <p:cNvPr id="7" name="Date Placeholder 3">
            <a:extLst>
              <a:ext uri="{FF2B5EF4-FFF2-40B4-BE49-F238E27FC236}">
                <a16:creationId xmlns:a16="http://schemas.microsoft.com/office/drawing/2014/main" id="{4E5750FE-9FA4-F249-9206-B72271E7287F}"/>
              </a:ext>
            </a:extLst>
          </p:cNvPr>
          <p:cNvSpPr>
            <a:spLocks noGrp="1"/>
          </p:cNvSpPr>
          <p:nvPr>
            <p:ph type="dt" sz="half" idx="10"/>
          </p:nvPr>
        </p:nvSpPr>
        <p:spPr>
          <a:xfrm>
            <a:off x="6689598" y="6263644"/>
            <a:ext cx="2054352" cy="365125"/>
          </a:xfrm>
          <a:prstGeom prst="rect">
            <a:avLst/>
          </a:prstGeom>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5951" y="1188720"/>
            <a:ext cx="2743200" cy="1554480"/>
          </a:xfrm>
          <a:prstGeom prst="rect">
            <a:avLst/>
          </a:prstGeom>
        </p:spPr>
        <p:txBody>
          <a:bodyPr anchor="b"/>
          <a:lstStyle>
            <a:lvl1pPr>
              <a:defRPr sz="2400">
                <a:solidFill>
                  <a:srgbClr val="0A3161"/>
                </a:solidFill>
              </a:defRPr>
            </a:lvl1pPr>
          </a:lstStyle>
          <a:p>
            <a:r>
              <a:rPr lang="en-US" dirty="0"/>
              <a:t>Click to add content</a:t>
            </a:r>
          </a:p>
        </p:txBody>
      </p:sp>
      <p:sp>
        <p:nvSpPr>
          <p:cNvPr id="3" name="Content Placeholder 2"/>
          <p:cNvSpPr>
            <a:spLocks noGrp="1"/>
          </p:cNvSpPr>
          <p:nvPr>
            <p:ph idx="1"/>
          </p:nvPr>
        </p:nvSpPr>
        <p:spPr>
          <a:xfrm>
            <a:off x="4800600" y="1188720"/>
            <a:ext cx="3943350" cy="4846320"/>
          </a:xfrm>
        </p:spPr>
        <p:txBody>
          <a:bodyPr/>
          <a:lstStyle>
            <a:lvl1pPr>
              <a:defRPr sz="2400"/>
            </a:lvl1pPr>
            <a:lvl2pPr>
              <a:defRPr sz="1500"/>
            </a:lvl2pPr>
            <a:lvl3pPr>
              <a:defRPr sz="1500"/>
            </a:lvl3pPr>
            <a:lvl4pPr>
              <a:defRPr sz="12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5950" y="2926080"/>
            <a:ext cx="2743200" cy="3108960"/>
          </a:xfrm>
        </p:spPr>
        <p:txBody>
          <a:bodyPr/>
          <a:lstStyle>
            <a:lvl1pPr marL="0" indent="0">
              <a:buNone/>
              <a:defRPr sz="1500" b="0">
                <a:solidFill>
                  <a:srgbClr val="0A316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Footer Placeholder 4">
            <a:extLst>
              <a:ext uri="{FF2B5EF4-FFF2-40B4-BE49-F238E27FC236}">
                <a16:creationId xmlns:a16="http://schemas.microsoft.com/office/drawing/2014/main" id="{7458E683-2F41-3B44-86DB-CFE4C9484820}"/>
              </a:ext>
            </a:extLst>
          </p:cNvPr>
          <p:cNvSpPr>
            <a:spLocks noGrp="1"/>
          </p:cNvSpPr>
          <p:nvPr>
            <p:ph type="ftr" sz="quarter" idx="11"/>
          </p:nvPr>
        </p:nvSpPr>
        <p:spPr>
          <a:xfrm>
            <a:off x="2434590" y="6263644"/>
            <a:ext cx="3657600" cy="365125"/>
          </a:xfrm>
          <a:prstGeom prst="rect">
            <a:avLst/>
          </a:prstGeom>
        </p:spPr>
        <p:txBody>
          <a:bodyPr/>
          <a:lstStyle/>
          <a:p>
            <a:endParaRPr lang="en-US" dirty="0"/>
          </a:p>
        </p:txBody>
      </p:sp>
      <p:sp>
        <p:nvSpPr>
          <p:cNvPr id="9" name="Slide Number Placeholder 5">
            <a:extLst>
              <a:ext uri="{FF2B5EF4-FFF2-40B4-BE49-F238E27FC236}">
                <a16:creationId xmlns:a16="http://schemas.microsoft.com/office/drawing/2014/main" id="{ED3B4B87-70FC-634D-8AA2-883B002EC1A6}"/>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dirty="0"/>
          </a:p>
        </p:txBody>
      </p:sp>
      <p:sp>
        <p:nvSpPr>
          <p:cNvPr id="10" name="Date Placeholder 3">
            <a:extLst>
              <a:ext uri="{FF2B5EF4-FFF2-40B4-BE49-F238E27FC236}">
                <a16:creationId xmlns:a16="http://schemas.microsoft.com/office/drawing/2014/main" id="{A405046D-D3C3-E846-991E-05D5E1B5D938}"/>
              </a:ext>
            </a:extLst>
          </p:cNvPr>
          <p:cNvSpPr>
            <a:spLocks noGrp="1"/>
          </p:cNvSpPr>
          <p:nvPr>
            <p:ph type="dt" sz="half" idx="10"/>
          </p:nvPr>
        </p:nvSpPr>
        <p:spPr>
          <a:xfrm>
            <a:off x="6689598" y="6263644"/>
            <a:ext cx="2054352" cy="365125"/>
          </a:xfrm>
          <a:prstGeom prst="rect">
            <a:avLst/>
          </a:prstGeom>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5950" y="1188720"/>
            <a:ext cx="2743200" cy="1554480"/>
          </a:xfrm>
          <a:prstGeom prst="rect">
            <a:avLst/>
          </a:prstGeom>
        </p:spPr>
        <p:txBody>
          <a:bodyPr anchor="b"/>
          <a:lstStyle>
            <a:lvl1pPr>
              <a:defRPr sz="2400">
                <a:solidFill>
                  <a:srgbClr val="B31942"/>
                </a:solidFill>
              </a:defRPr>
            </a:lvl1pPr>
          </a:lstStyle>
          <a:p>
            <a:r>
              <a:rPr lang="en-US" dirty="0"/>
              <a:t>Click to add content</a:t>
            </a:r>
          </a:p>
        </p:txBody>
      </p:sp>
      <p:sp>
        <p:nvSpPr>
          <p:cNvPr id="3" name="Picture Placeholder 2"/>
          <p:cNvSpPr>
            <a:spLocks noGrp="1"/>
          </p:cNvSpPr>
          <p:nvPr>
            <p:ph type="pic" idx="1"/>
          </p:nvPr>
        </p:nvSpPr>
        <p:spPr>
          <a:xfrm>
            <a:off x="4800600" y="1188720"/>
            <a:ext cx="3943350" cy="4846320"/>
          </a:xfrm>
          <a:ln w="6350">
            <a:noFill/>
          </a:ln>
          <a:effectLst>
            <a:outerShdw blurRad="127000" dist="127000" dir="2700000" algn="tl" rotWithShape="0">
              <a:prstClr val="black">
                <a:alpha val="3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885950" y="2926080"/>
            <a:ext cx="2743200" cy="3108960"/>
          </a:xfrm>
        </p:spPr>
        <p:txBody>
          <a:bodyPr/>
          <a:lstStyle>
            <a:lvl1pPr marL="0" indent="0">
              <a:buNone/>
              <a:defRPr sz="1500" b="0">
                <a:solidFill>
                  <a:srgbClr val="0A316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Footer Placeholder 4">
            <a:extLst>
              <a:ext uri="{FF2B5EF4-FFF2-40B4-BE49-F238E27FC236}">
                <a16:creationId xmlns:a16="http://schemas.microsoft.com/office/drawing/2014/main" id="{EA213C33-CFD6-AB43-84B3-A1FDCB48BEBB}"/>
              </a:ext>
            </a:extLst>
          </p:cNvPr>
          <p:cNvSpPr>
            <a:spLocks noGrp="1"/>
          </p:cNvSpPr>
          <p:nvPr>
            <p:ph type="ftr" sz="quarter" idx="11"/>
          </p:nvPr>
        </p:nvSpPr>
        <p:spPr>
          <a:xfrm>
            <a:off x="2434590" y="6263644"/>
            <a:ext cx="3657600" cy="365125"/>
          </a:xfrm>
          <a:prstGeom prst="rect">
            <a:avLst/>
          </a:prstGeom>
        </p:spPr>
        <p:txBody>
          <a:bodyPr/>
          <a:lstStyle/>
          <a:p>
            <a:endParaRPr lang="en-US" dirty="0"/>
          </a:p>
        </p:txBody>
      </p:sp>
      <p:sp>
        <p:nvSpPr>
          <p:cNvPr id="10" name="Slide Number Placeholder 5">
            <a:extLst>
              <a:ext uri="{FF2B5EF4-FFF2-40B4-BE49-F238E27FC236}">
                <a16:creationId xmlns:a16="http://schemas.microsoft.com/office/drawing/2014/main" id="{96EDCDBE-938C-0E49-92ED-64117C763108}"/>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dirty="0"/>
          </a:p>
        </p:txBody>
      </p:sp>
      <p:sp>
        <p:nvSpPr>
          <p:cNvPr id="11" name="Date Placeholder 3">
            <a:extLst>
              <a:ext uri="{FF2B5EF4-FFF2-40B4-BE49-F238E27FC236}">
                <a16:creationId xmlns:a16="http://schemas.microsoft.com/office/drawing/2014/main" id="{78AD138E-7192-EE4E-B5AA-2B2510361F82}"/>
              </a:ext>
            </a:extLst>
          </p:cNvPr>
          <p:cNvSpPr>
            <a:spLocks noGrp="1"/>
          </p:cNvSpPr>
          <p:nvPr>
            <p:ph type="dt" sz="half" idx="10"/>
          </p:nvPr>
        </p:nvSpPr>
        <p:spPr>
          <a:xfrm>
            <a:off x="6689598" y="6263644"/>
            <a:ext cx="2054352" cy="365125"/>
          </a:xfrm>
          <a:prstGeom prst="rect">
            <a:avLst/>
          </a:prstGeom>
        </p:spPr>
        <p:txBody>
          <a:body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C53FE-A1DA-4A2D-9F44-CFFC50303A34}"/>
              </a:ext>
            </a:extLst>
          </p:cNvPr>
          <p:cNvSpPr>
            <a:spLocks noGrp="1"/>
          </p:cNvSpPr>
          <p:nvPr>
            <p:ph type="title"/>
          </p:nvPr>
        </p:nvSpPr>
        <p:spPr>
          <a:xfrm>
            <a:off x="1885950" y="2394166"/>
            <a:ext cx="6343650" cy="1487552"/>
          </a:xfrm>
        </p:spPr>
        <p:txBody>
          <a:bodyPr/>
          <a:lstStyle>
            <a:lvl1pPr>
              <a:defRPr sz="3000" b="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440235F6-E83A-4008-8827-46EAE898917C}"/>
              </a:ext>
            </a:extLst>
          </p:cNvPr>
          <p:cNvSpPr>
            <a:spLocks noGrp="1"/>
          </p:cNvSpPr>
          <p:nvPr>
            <p:ph type="body" sz="quarter" idx="20"/>
          </p:nvPr>
        </p:nvSpPr>
        <p:spPr>
          <a:xfrm>
            <a:off x="2354317" y="322729"/>
            <a:ext cx="6343424" cy="511500"/>
          </a:xfrm>
        </p:spPr>
        <p:txBody>
          <a:bodyPr/>
          <a:lstStyle>
            <a:lvl1pPr>
              <a:defRPr sz="1275">
                <a:solidFill>
                  <a:srgbClr val="0A3161"/>
                </a:solidFill>
                <a:latin typeface="+mj-lt"/>
              </a:defRPr>
            </a:lvl1pPr>
          </a:lstStyle>
          <a:p>
            <a:pPr lvl="0"/>
            <a:r>
              <a:rPr lang="en-US"/>
              <a:t>Click to edit Master text styles</a:t>
            </a:r>
          </a:p>
        </p:txBody>
      </p:sp>
      <p:sp>
        <p:nvSpPr>
          <p:cNvPr id="11" name="Text Placeholder 10">
            <a:extLst>
              <a:ext uri="{FF2B5EF4-FFF2-40B4-BE49-F238E27FC236}">
                <a16:creationId xmlns:a16="http://schemas.microsoft.com/office/drawing/2014/main" id="{9175B0CD-2AA6-436D-BF39-B223BE3EA67A}"/>
              </a:ext>
            </a:extLst>
          </p:cNvPr>
          <p:cNvSpPr>
            <a:spLocks noGrp="1"/>
          </p:cNvSpPr>
          <p:nvPr>
            <p:ph type="body" sz="quarter" idx="21"/>
          </p:nvPr>
        </p:nvSpPr>
        <p:spPr>
          <a:xfrm>
            <a:off x="1885950" y="1919326"/>
            <a:ext cx="2446338" cy="377507"/>
          </a:xfrm>
        </p:spPr>
        <p:txBody>
          <a:bodyPr/>
          <a:lstStyle>
            <a:lvl1pPr>
              <a:defRPr sz="1350" b="0"/>
            </a:lvl1pPr>
          </a:lstStyle>
          <a:p>
            <a:pPr lvl="0"/>
            <a:r>
              <a:rPr lang="en-US"/>
              <a:t>Click to edit Master text styles</a:t>
            </a:r>
          </a:p>
        </p:txBody>
      </p:sp>
      <p:sp>
        <p:nvSpPr>
          <p:cNvPr id="13" name="Text Placeholder 12">
            <a:extLst>
              <a:ext uri="{FF2B5EF4-FFF2-40B4-BE49-F238E27FC236}">
                <a16:creationId xmlns:a16="http://schemas.microsoft.com/office/drawing/2014/main" id="{16990F42-A49C-4398-9EE9-E59076923521}"/>
              </a:ext>
            </a:extLst>
          </p:cNvPr>
          <p:cNvSpPr>
            <a:spLocks noGrp="1"/>
          </p:cNvSpPr>
          <p:nvPr>
            <p:ph type="body" sz="quarter" idx="22"/>
          </p:nvPr>
        </p:nvSpPr>
        <p:spPr>
          <a:xfrm>
            <a:off x="1885950" y="3979053"/>
            <a:ext cx="6858000" cy="828475"/>
          </a:xfrm>
        </p:spPr>
        <p:txBody>
          <a:bodyPr/>
          <a:lstStyle>
            <a:lvl1pPr>
              <a:defRPr sz="1950" b="0"/>
            </a:lvl1pPr>
          </a:lstStyle>
          <a:p>
            <a:pPr lvl="0"/>
            <a:r>
              <a:rPr lang="en-US"/>
              <a:t>Click to edit Master text styles</a:t>
            </a:r>
          </a:p>
        </p:txBody>
      </p:sp>
      <p:sp>
        <p:nvSpPr>
          <p:cNvPr id="15" name="Text Placeholder 14">
            <a:extLst>
              <a:ext uri="{FF2B5EF4-FFF2-40B4-BE49-F238E27FC236}">
                <a16:creationId xmlns:a16="http://schemas.microsoft.com/office/drawing/2014/main" id="{E79E49CF-2009-4B01-B84B-8567CE1F52C4}"/>
              </a:ext>
            </a:extLst>
          </p:cNvPr>
          <p:cNvSpPr>
            <a:spLocks noGrp="1"/>
          </p:cNvSpPr>
          <p:nvPr>
            <p:ph type="body" sz="quarter" idx="23"/>
          </p:nvPr>
        </p:nvSpPr>
        <p:spPr>
          <a:xfrm>
            <a:off x="1816894" y="5145610"/>
            <a:ext cx="6927056" cy="926441"/>
          </a:xfrm>
        </p:spPr>
        <p:txBody>
          <a:bodyPr/>
          <a:lstStyle>
            <a:lvl1pPr>
              <a:defRPr sz="1350" b="0" i="1">
                <a:solidFill>
                  <a:srgbClr val="0A3161"/>
                </a:solidFill>
              </a:defRPr>
            </a:lvl1pPr>
          </a:lstStyle>
          <a:p>
            <a:pPr lvl="0"/>
            <a:r>
              <a:rPr lang="en-US"/>
              <a:t>Click to edit Master text styles</a:t>
            </a:r>
          </a:p>
        </p:txBody>
      </p:sp>
      <p:sp>
        <p:nvSpPr>
          <p:cNvPr id="17" name="Footer Placeholder 16">
            <a:extLst>
              <a:ext uri="{FF2B5EF4-FFF2-40B4-BE49-F238E27FC236}">
                <a16:creationId xmlns:a16="http://schemas.microsoft.com/office/drawing/2014/main" id="{61511BE5-5709-49BB-BB62-58A86DDC1AEE}"/>
              </a:ext>
            </a:extLst>
          </p:cNvPr>
          <p:cNvSpPr>
            <a:spLocks noGrp="1"/>
          </p:cNvSpPr>
          <p:nvPr>
            <p:ph type="ftr" sz="quarter" idx="25"/>
          </p:nvPr>
        </p:nvSpPr>
        <p:spPr>
          <a:xfrm>
            <a:off x="2354317" y="6494726"/>
            <a:ext cx="5205449" cy="271628"/>
          </a:xfrm>
        </p:spPr>
        <p:txBody>
          <a:bodyPr/>
          <a:lstStyle>
            <a:lvl1pPr>
              <a:defRPr sz="600"/>
            </a:lvl1pPr>
          </a:lstStyle>
          <a:p>
            <a:endParaRPr lang="en-US" dirty="0"/>
          </a:p>
        </p:txBody>
      </p:sp>
    </p:spTree>
    <p:extLst>
      <p:ext uri="{BB962C8B-B14F-4D97-AF65-F5344CB8AC3E}">
        <p14:creationId xmlns:p14="http://schemas.microsoft.com/office/powerpoint/2010/main" val="245439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1ED2C93-A6C5-1785-4124-A9D5CE84A5F4}"/>
              </a:ext>
            </a:extLst>
          </p:cNvPr>
          <p:cNvSpPr txBox="1">
            <a:spLocks/>
          </p:cNvSpPr>
          <p:nvPr userDrawn="1"/>
        </p:nvSpPr>
        <p:spPr>
          <a:xfrm>
            <a:off x="2506981" y="171289"/>
            <a:ext cx="5844540" cy="655320"/>
          </a:xfrm>
          <a:prstGeom prst="rect">
            <a:avLst/>
          </a:prstGeom>
          <a:solidFill>
            <a:srgbClr val="FFC000"/>
          </a:solidFill>
        </p:spPr>
        <p:txBody>
          <a:bodyPr vert="horz" lIns="91440" tIns="45720" rIns="91440" bIns="45720" rtlCol="0" anchor="ctr" anchorCtr="0">
            <a:noAutofit/>
          </a:bodyPr>
          <a:lstStyle>
            <a:lvl1pPr algn="l" defTabSz="685800" rtl="0" eaLnBrk="1" latinLnBrk="0" hangingPunct="1">
              <a:lnSpc>
                <a:spcPct val="90000"/>
              </a:lnSpc>
              <a:spcBef>
                <a:spcPct val="0"/>
              </a:spcBef>
              <a:buNone/>
              <a:defRPr sz="1800" b="1" i="0" kern="1200" baseline="0">
                <a:solidFill>
                  <a:srgbClr val="0A3161"/>
                </a:solidFill>
                <a:latin typeface="Arial" charset="0"/>
                <a:ea typeface="Arial" charset="0"/>
                <a:cs typeface="Arial" charset="0"/>
              </a:defRPr>
            </a:lvl1pPr>
          </a:lstStyle>
          <a:p>
            <a:endParaRPr lang="en-US" sz="3600" dirty="0"/>
          </a:p>
        </p:txBody>
      </p:sp>
      <p:sp>
        <p:nvSpPr>
          <p:cNvPr id="14" name="Text Placeholder 13">
            <a:extLst>
              <a:ext uri="{FF2B5EF4-FFF2-40B4-BE49-F238E27FC236}">
                <a16:creationId xmlns:a16="http://schemas.microsoft.com/office/drawing/2014/main" id="{2D749DA5-B181-6392-C0B6-0DAB48A85696}"/>
              </a:ext>
            </a:extLst>
          </p:cNvPr>
          <p:cNvSpPr>
            <a:spLocks noGrp="1"/>
          </p:cNvSpPr>
          <p:nvPr>
            <p:ph type="body" sz="quarter" idx="24"/>
          </p:nvPr>
        </p:nvSpPr>
        <p:spPr>
          <a:xfrm>
            <a:off x="179388" y="1898650"/>
            <a:ext cx="7974012" cy="4648200"/>
          </a:xfrm>
        </p:spPr>
        <p:txBody>
          <a:bodyPr/>
          <a:lstStyle>
            <a:lvl1pPr marL="342900" indent="-342900" algn="l" defTabSz="685800" rtl="0" eaLnBrk="1" latinLnBrk="0" hangingPunct="1">
              <a:lnSpc>
                <a:spcPct val="100000"/>
              </a:lnSpc>
              <a:spcBef>
                <a:spcPts val="750"/>
              </a:spcBef>
              <a:spcAft>
                <a:spcPts val="450"/>
              </a:spcAft>
              <a:buClr>
                <a:srgbClr val="FF9933"/>
              </a:buClr>
              <a:buSzPct val="150000"/>
              <a:buFont typeface="Arial" panose="020B0604020202020204" pitchFamily="34" charset="0"/>
              <a:buChar char="•"/>
              <a:defRPr lang="en-US" sz="2000" b="1" kern="1200" baseline="0" dirty="0">
                <a:solidFill>
                  <a:srgbClr val="002060"/>
                </a:solidFill>
                <a:latin typeface="Arial" charset="0"/>
                <a:ea typeface="Arial" charset="0"/>
                <a:cs typeface="Arial" charset="0"/>
              </a:defRPr>
            </a:lvl1pPr>
            <a:lvl2pPr marL="342900" indent="-342900" algn="l" defTabSz="685800" rtl="0" eaLnBrk="1" latinLnBrk="0" hangingPunct="1">
              <a:lnSpc>
                <a:spcPct val="100000"/>
              </a:lnSpc>
              <a:spcBef>
                <a:spcPts val="750"/>
              </a:spcBef>
              <a:spcAft>
                <a:spcPts val="450"/>
              </a:spcAft>
              <a:buClr>
                <a:srgbClr val="FF9933"/>
              </a:buClr>
              <a:buSzPct val="150000"/>
              <a:buFont typeface="Arial" panose="020B0604020202020204" pitchFamily="34" charset="0"/>
              <a:buChar char="•"/>
              <a:defRPr lang="en-US" sz="2000" b="1" kern="1200" baseline="0" dirty="0">
                <a:solidFill>
                  <a:srgbClr val="002060"/>
                </a:solidFill>
                <a:latin typeface="Arial" charset="0"/>
                <a:ea typeface="Arial" charset="0"/>
                <a:cs typeface="Arial" charset="0"/>
              </a:defRPr>
            </a:lvl2pPr>
            <a:lvl3pPr marL="342900" indent="-342900" algn="l" defTabSz="685800" rtl="0" eaLnBrk="1" latinLnBrk="0" hangingPunct="1">
              <a:lnSpc>
                <a:spcPct val="100000"/>
              </a:lnSpc>
              <a:spcBef>
                <a:spcPts val="750"/>
              </a:spcBef>
              <a:spcAft>
                <a:spcPts val="450"/>
              </a:spcAft>
              <a:buClr>
                <a:srgbClr val="FF9933"/>
              </a:buClr>
              <a:buSzPct val="150000"/>
              <a:buFont typeface="Arial" panose="020B0604020202020204" pitchFamily="34" charset="0"/>
              <a:buChar char="•"/>
              <a:defRPr lang="en-US" sz="2000" b="1" kern="1200" baseline="0" dirty="0">
                <a:solidFill>
                  <a:srgbClr val="002060"/>
                </a:solidFill>
                <a:latin typeface="Arial" charset="0"/>
                <a:ea typeface="Arial" charset="0"/>
                <a:cs typeface="Arial" charset="0"/>
              </a:defRPr>
            </a:lvl3pPr>
            <a:lvl4pPr marL="342900" indent="-342900" algn="l" defTabSz="685800" rtl="0" eaLnBrk="1" latinLnBrk="0" hangingPunct="1">
              <a:lnSpc>
                <a:spcPct val="100000"/>
              </a:lnSpc>
              <a:spcBef>
                <a:spcPts val="750"/>
              </a:spcBef>
              <a:spcAft>
                <a:spcPts val="450"/>
              </a:spcAft>
              <a:buClr>
                <a:srgbClr val="FF9933"/>
              </a:buClr>
              <a:buSzPct val="150000"/>
              <a:buFont typeface="Arial" panose="020B0604020202020204" pitchFamily="34" charset="0"/>
              <a:buChar char="•"/>
              <a:defRPr lang="en-US" sz="2000" b="1" kern="1200" baseline="0" dirty="0">
                <a:solidFill>
                  <a:srgbClr val="002060"/>
                </a:solidFill>
                <a:latin typeface="Arial" charset="0"/>
                <a:ea typeface="Arial" charset="0"/>
                <a:cs typeface="Arial" charset="0"/>
              </a:defRPr>
            </a:lvl4pPr>
            <a:lvl5pPr marL="342900" indent="-342900" algn="l" defTabSz="685800" rtl="0" eaLnBrk="1" latinLnBrk="0" hangingPunct="1">
              <a:lnSpc>
                <a:spcPct val="100000"/>
              </a:lnSpc>
              <a:spcBef>
                <a:spcPts val="750"/>
              </a:spcBef>
              <a:spcAft>
                <a:spcPts val="450"/>
              </a:spcAft>
              <a:buClr>
                <a:srgbClr val="FF9933"/>
              </a:buClr>
              <a:buSzPct val="150000"/>
              <a:buFont typeface="Arial" panose="020B0604020202020204" pitchFamily="34" charset="0"/>
              <a:buChar char="•"/>
              <a:defRPr lang="en-US" sz="2000" b="1" kern="1200" baseline="0" dirty="0">
                <a:solidFill>
                  <a:srgbClr val="002060"/>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285849E-57DF-0CA6-6725-B99C6758D7F1}"/>
              </a:ext>
            </a:extLst>
          </p:cNvPr>
          <p:cNvSpPr>
            <a:spLocks noGrp="1"/>
          </p:cNvSpPr>
          <p:nvPr>
            <p:ph type="sldNum" sz="quarter" idx="23"/>
          </p:nvPr>
        </p:nvSpPr>
        <p:spPr>
          <a:xfrm>
            <a:off x="8638309" y="6416452"/>
            <a:ext cx="457200" cy="365760"/>
          </a:xfrm>
        </p:spPr>
        <p:txBody>
          <a:bodyPr/>
          <a:lstStyle>
            <a:lvl1pPr marL="0" algn="ctr" defTabSz="685800" rtl="0" eaLnBrk="1" latinLnBrk="0" hangingPunct="1">
              <a:defRPr lang="en-US" sz="1350" kern="1200" smtClean="0">
                <a:solidFill>
                  <a:schemeClr val="tx1"/>
                </a:solidFill>
                <a:latin typeface="+mn-lt"/>
                <a:ea typeface="+mn-ea"/>
                <a:cs typeface="+mn-cs"/>
              </a:defRPr>
            </a:lvl1pPr>
          </a:lstStyle>
          <a:p>
            <a:fld id="{781057C3-FDA3-B146-AA6C-F3C04E67C803}" type="slidenum">
              <a:rPr smtClean="0"/>
              <a:pPr/>
              <a:t>‹#›</a:t>
            </a:fld>
            <a:endParaRPr dirty="0"/>
          </a:p>
        </p:txBody>
      </p:sp>
      <p:pic>
        <p:nvPicPr>
          <p:cNvPr id="2" name="Picture Placeholder 17">
            <a:extLst>
              <a:ext uri="{FF2B5EF4-FFF2-40B4-BE49-F238E27FC236}">
                <a16:creationId xmlns:a16="http://schemas.microsoft.com/office/drawing/2014/main" id="{96BD52A3-5779-1924-5225-C62294DCA7C0}"/>
              </a:ext>
              <a:ext uri="{C183D7F6-B498-43B3-948B-1728B52AA6E4}">
                <adec:decorative xmlns:adec="http://schemas.microsoft.com/office/drawing/2017/decorative" val="1"/>
              </a:ext>
            </a:extLst>
          </p:cNvPr>
          <p:cNvPicPr>
            <a:picLocks noChangeAspect="1" noChangeArrowheads="1"/>
          </p:cNvPicPr>
          <p:nvPr userDrawn="1"/>
        </p:nvPicPr>
        <p:blipFill>
          <a:blip r:embed="rId3">
            <a:lum bright="18000" contrast="6000"/>
            <a:extLst>
              <a:ext uri="{28A0092B-C50C-407E-A947-70E740481C1C}">
                <a14:useLocalDpi xmlns:a14="http://schemas.microsoft.com/office/drawing/2010/main" val="0"/>
              </a:ext>
            </a:extLst>
          </a:blip>
          <a:srcRect t="14611" b="14611"/>
          <a:stretch>
            <a:fillRect/>
          </a:stretch>
        </p:blipFill>
        <p:spPr bwMode="auto">
          <a:xfrm>
            <a:off x="5908083" y="574976"/>
            <a:ext cx="2449513" cy="20574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97F710F9-726B-A02E-3E5A-9F15D6CEE8F9}"/>
              </a:ext>
            </a:extLst>
          </p:cNvPr>
          <p:cNvSpPr>
            <a:spLocks noGrp="1"/>
          </p:cNvSpPr>
          <p:nvPr>
            <p:ph type="title"/>
          </p:nvPr>
        </p:nvSpPr>
        <p:spPr>
          <a:xfrm>
            <a:off x="2523259" y="139716"/>
            <a:ext cx="6343650" cy="685800"/>
          </a:xfrm>
        </p:spPr>
        <p:txBody>
          <a:bodyPr/>
          <a:lstStyle>
            <a:lvl1pPr algn="l" defTabSz="685800" rtl="0" eaLnBrk="1" latinLnBrk="0" hangingPunct="1">
              <a:lnSpc>
                <a:spcPct val="90000"/>
              </a:lnSpc>
              <a:spcBef>
                <a:spcPct val="0"/>
              </a:spcBef>
              <a:buNone/>
              <a:defRPr lang="en-US" sz="3600" b="0" i="0" kern="1200" baseline="0" dirty="0">
                <a:solidFill>
                  <a:srgbClr val="0A316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3864295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764D571-E4BD-18A4-FC8B-2B8343EBA70F}"/>
              </a:ext>
            </a:extLst>
          </p:cNvPr>
          <p:cNvSpPr txBox="1">
            <a:spLocks/>
          </p:cNvSpPr>
          <p:nvPr userDrawn="1"/>
        </p:nvSpPr>
        <p:spPr>
          <a:xfrm>
            <a:off x="2461261" y="135174"/>
            <a:ext cx="6400800" cy="655320"/>
          </a:xfrm>
          <a:prstGeom prst="rect">
            <a:avLst/>
          </a:prstGeom>
          <a:solidFill>
            <a:srgbClr val="FFC000"/>
          </a:solidFill>
        </p:spPr>
        <p:txBody>
          <a:bodyPr vert="horz" lIns="91440" tIns="45720" rIns="91440" bIns="45720" rtlCol="0" anchor="ctr" anchorCtr="0">
            <a:noAutofit/>
          </a:bodyPr>
          <a:lstStyle>
            <a:lvl1pPr algn="l" defTabSz="685800" rtl="0" eaLnBrk="1" latinLnBrk="0" hangingPunct="1">
              <a:lnSpc>
                <a:spcPct val="90000"/>
              </a:lnSpc>
              <a:spcBef>
                <a:spcPct val="0"/>
              </a:spcBef>
              <a:buNone/>
              <a:defRPr sz="1800" b="1" i="0" kern="1200" baseline="0">
                <a:solidFill>
                  <a:srgbClr val="0A3161"/>
                </a:solidFill>
                <a:latin typeface="Arial" charset="0"/>
                <a:ea typeface="Arial" charset="0"/>
                <a:cs typeface="Arial" charset="0"/>
              </a:defRPr>
            </a:lvl1pPr>
          </a:lstStyle>
          <a:p>
            <a:pPr algn="ctr"/>
            <a:endParaRPr lang="en-US" sz="3200" dirty="0"/>
          </a:p>
        </p:txBody>
      </p:sp>
      <p:sp>
        <p:nvSpPr>
          <p:cNvPr id="8" name="Title 7">
            <a:extLst>
              <a:ext uri="{FF2B5EF4-FFF2-40B4-BE49-F238E27FC236}">
                <a16:creationId xmlns:a16="http://schemas.microsoft.com/office/drawing/2014/main" id="{1ED53023-836F-B18E-4EDF-8D1EBFF1934C}"/>
              </a:ext>
            </a:extLst>
          </p:cNvPr>
          <p:cNvSpPr>
            <a:spLocks noGrp="1"/>
          </p:cNvSpPr>
          <p:nvPr>
            <p:ph type="title"/>
          </p:nvPr>
        </p:nvSpPr>
        <p:spPr>
          <a:xfrm>
            <a:off x="2453639" y="199081"/>
            <a:ext cx="6461760" cy="579120"/>
          </a:xfrm>
        </p:spPr>
        <p:txBody>
          <a:bodyPr/>
          <a:lstStyle>
            <a:lvl1pPr algn="ctr" defTabSz="685800" rtl="0" eaLnBrk="1" latinLnBrk="0" hangingPunct="1">
              <a:lnSpc>
                <a:spcPct val="90000"/>
              </a:lnSpc>
              <a:spcBef>
                <a:spcPct val="0"/>
              </a:spcBef>
              <a:buNone/>
              <a:defRPr lang="en-US" sz="3200" b="0" i="0" kern="1200" baseline="0" dirty="0">
                <a:solidFill>
                  <a:srgbClr val="0A3161"/>
                </a:solidFill>
                <a:latin typeface="Arial" charset="0"/>
                <a:ea typeface="Arial" charset="0"/>
                <a:cs typeface="Arial" charset="0"/>
              </a:defRPr>
            </a:lvl1pPr>
          </a:lstStyle>
          <a:p>
            <a:r>
              <a:rPr lang="en-US" dirty="0"/>
              <a:t>Click to edit Master title style</a:t>
            </a:r>
          </a:p>
        </p:txBody>
      </p:sp>
      <p:sp>
        <p:nvSpPr>
          <p:cNvPr id="7" name="Picture Placeholder 6">
            <a:extLst>
              <a:ext uri="{FF2B5EF4-FFF2-40B4-BE49-F238E27FC236}">
                <a16:creationId xmlns:a16="http://schemas.microsoft.com/office/drawing/2014/main" id="{A4080286-E60D-DD28-B936-6C444A89DEAE}"/>
              </a:ext>
            </a:extLst>
          </p:cNvPr>
          <p:cNvSpPr>
            <a:spLocks noGrp="1"/>
          </p:cNvSpPr>
          <p:nvPr>
            <p:ph type="pic" sz="quarter" idx="24"/>
          </p:nvPr>
        </p:nvSpPr>
        <p:spPr>
          <a:xfrm>
            <a:off x="166688" y="1081088"/>
            <a:ext cx="8748712" cy="5368925"/>
          </a:xfrm>
        </p:spPr>
        <p:txBody>
          <a:bodyPr/>
          <a:lstStyle/>
          <a:p>
            <a:endParaRPr lang="en-US" dirty="0"/>
          </a:p>
        </p:txBody>
      </p:sp>
      <p:sp>
        <p:nvSpPr>
          <p:cNvPr id="5" name="Slide Number Placeholder 4">
            <a:extLst>
              <a:ext uri="{FF2B5EF4-FFF2-40B4-BE49-F238E27FC236}">
                <a16:creationId xmlns:a16="http://schemas.microsoft.com/office/drawing/2014/main" id="{1285849E-57DF-0CA6-6725-B99C6758D7F1}"/>
              </a:ext>
            </a:extLst>
          </p:cNvPr>
          <p:cNvSpPr>
            <a:spLocks noGrp="1"/>
          </p:cNvSpPr>
          <p:nvPr>
            <p:ph type="sldNum" sz="quarter" idx="23"/>
          </p:nvPr>
        </p:nvSpPr>
        <p:spPr>
          <a:xfrm>
            <a:off x="8638309" y="6416452"/>
            <a:ext cx="457200" cy="365760"/>
          </a:xfrm>
        </p:spPr>
        <p:txBody>
          <a:bodyPr/>
          <a:lstStyle>
            <a:lvl1pPr marL="0" algn="ctr" defTabSz="685800" rtl="0" eaLnBrk="1" latinLnBrk="0" hangingPunct="1">
              <a:defRPr lang="en-US" sz="1350" kern="1200" smtClean="0">
                <a:solidFill>
                  <a:schemeClr val="tx1"/>
                </a:solidFill>
                <a:latin typeface="+mn-lt"/>
                <a:ea typeface="+mn-ea"/>
                <a:cs typeface="+mn-cs"/>
              </a:defRPr>
            </a:lvl1pPr>
          </a:lstStyle>
          <a:p>
            <a:fld id="{781057C3-FDA3-B146-AA6C-F3C04E67C803}" type="slidenum">
              <a:rPr smtClean="0"/>
              <a:pPr/>
              <a:t>‹#›</a:t>
            </a:fld>
            <a:endParaRPr dirty="0"/>
          </a:p>
        </p:txBody>
      </p:sp>
    </p:spTree>
    <p:extLst>
      <p:ext uri="{BB962C8B-B14F-4D97-AF65-F5344CB8AC3E}">
        <p14:creationId xmlns:p14="http://schemas.microsoft.com/office/powerpoint/2010/main" val="3140175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9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D047-A69A-9F70-B43D-8CA4CA4AA1FC}"/>
              </a:ext>
            </a:extLst>
          </p:cNvPr>
          <p:cNvSpPr txBox="1">
            <a:spLocks/>
          </p:cNvSpPr>
          <p:nvPr userDrawn="1"/>
        </p:nvSpPr>
        <p:spPr>
          <a:xfrm>
            <a:off x="2453639" y="199081"/>
            <a:ext cx="6461761" cy="579120"/>
          </a:xfrm>
          <a:prstGeom prst="rect">
            <a:avLst/>
          </a:prstGeom>
          <a:solidFill>
            <a:srgbClr val="FFC000"/>
          </a:solidFill>
        </p:spPr>
        <p:txBody>
          <a:bodyPr vert="horz" lIns="91440" tIns="45720" rIns="91440" bIns="45720" rtlCol="0" anchor="ctr" anchorCtr="0">
            <a:noAutofit/>
          </a:bodyPr>
          <a:lstStyle>
            <a:lvl1pPr algn="l" defTabSz="685800" rtl="0" eaLnBrk="1" latinLnBrk="0" hangingPunct="1">
              <a:lnSpc>
                <a:spcPct val="90000"/>
              </a:lnSpc>
              <a:spcBef>
                <a:spcPct val="0"/>
              </a:spcBef>
              <a:buNone/>
              <a:defRPr sz="1800" b="1" i="0" kern="1200" baseline="0">
                <a:solidFill>
                  <a:srgbClr val="0A3161"/>
                </a:solidFill>
                <a:latin typeface="Arial" charset="0"/>
                <a:ea typeface="Arial" charset="0"/>
                <a:cs typeface="Arial" charset="0"/>
              </a:defRPr>
            </a:lvl1pPr>
          </a:lstStyle>
          <a:p>
            <a:pPr algn="ctr"/>
            <a:endParaRPr lang="en-US" sz="3200" dirty="0"/>
          </a:p>
        </p:txBody>
      </p:sp>
      <p:sp>
        <p:nvSpPr>
          <p:cNvPr id="8" name="Title 7">
            <a:extLst>
              <a:ext uri="{FF2B5EF4-FFF2-40B4-BE49-F238E27FC236}">
                <a16:creationId xmlns:a16="http://schemas.microsoft.com/office/drawing/2014/main" id="{1ED53023-836F-B18E-4EDF-8D1EBFF1934C}"/>
              </a:ext>
            </a:extLst>
          </p:cNvPr>
          <p:cNvSpPr>
            <a:spLocks noGrp="1"/>
          </p:cNvSpPr>
          <p:nvPr>
            <p:ph type="title"/>
          </p:nvPr>
        </p:nvSpPr>
        <p:spPr>
          <a:xfrm>
            <a:off x="2453639" y="199081"/>
            <a:ext cx="6461760" cy="579120"/>
          </a:xfrm>
        </p:spPr>
        <p:txBody>
          <a:bodyPr/>
          <a:lstStyle>
            <a:lvl1pPr algn="ctr" defTabSz="685800" rtl="0" eaLnBrk="1" latinLnBrk="0" hangingPunct="1">
              <a:lnSpc>
                <a:spcPct val="90000"/>
              </a:lnSpc>
              <a:spcBef>
                <a:spcPct val="0"/>
              </a:spcBef>
              <a:buNone/>
              <a:defRPr lang="en-US" sz="3200" b="0" i="0" kern="1200" baseline="0" dirty="0">
                <a:solidFill>
                  <a:srgbClr val="0A3161"/>
                </a:solidFill>
                <a:latin typeface="Arial" charset="0"/>
                <a:ea typeface="Arial" charset="0"/>
                <a:cs typeface="Arial"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1285849E-57DF-0CA6-6725-B99C6758D7F1}"/>
              </a:ext>
            </a:extLst>
          </p:cNvPr>
          <p:cNvSpPr>
            <a:spLocks noGrp="1"/>
          </p:cNvSpPr>
          <p:nvPr>
            <p:ph type="sldNum" sz="quarter" idx="23"/>
          </p:nvPr>
        </p:nvSpPr>
        <p:spPr>
          <a:xfrm>
            <a:off x="8638309" y="6416452"/>
            <a:ext cx="457200" cy="365760"/>
          </a:xfrm>
        </p:spPr>
        <p:txBody>
          <a:bodyPr/>
          <a:lstStyle>
            <a:lvl1pPr marL="0" algn="ctr" defTabSz="685800" rtl="0" eaLnBrk="1" latinLnBrk="0" hangingPunct="1">
              <a:defRPr lang="en-US" sz="1350" kern="1200" smtClean="0">
                <a:solidFill>
                  <a:schemeClr val="tx1"/>
                </a:solidFill>
                <a:latin typeface="+mn-lt"/>
                <a:ea typeface="+mn-ea"/>
                <a:cs typeface="+mn-cs"/>
              </a:defRPr>
            </a:lvl1pPr>
          </a:lstStyle>
          <a:p>
            <a:fld id="{781057C3-FDA3-B146-AA6C-F3C04E67C803}" type="slidenum">
              <a:rPr smtClean="0"/>
              <a:pPr/>
              <a:t>‹#›</a:t>
            </a:fld>
            <a:endParaRPr dirty="0"/>
          </a:p>
        </p:txBody>
      </p:sp>
      <p:pic>
        <p:nvPicPr>
          <p:cNvPr id="3" name="Picture Placeholder 4" descr="Screenshot Benefits Comparison table. Three contributors at different contribution rates, listed as follows: &#10;Employee TSP Contribution Rate: Sam 5%; Starting Salary $20,000; Ending salary $80,00; Total Service 30 years; FERS $10,449; Social Security $80,983; TSP $65,309; Total Employee Contributions $156,742; Rate of Return on TSP 8.5%; TSP Account Balance at Retirement $448,384; Total Annual Retirement Income $91,260. &#10;Employee TSP Contribution Rate: Sarah 2%; Starting Salary $20,000; Ending salary $80,00; Total Service 30 years; FERS $10,449; Social Security $80,983; TSP $26,124; Total Employee Contributions $117,556; Rate of Return on TSP 8.5%; TSP Account Balance at Retirement $224,192; Total Annual Retirement Income $67,776. &#10;Employee TSP Contribution Rate: Fred none; Starting Salary $20,000; Ending salary $80,00; Total Service 30 years; FERS $10,449; Social Security $80,983; TSP $0; Total Employee Contributions $91,443; Rate of Return on TSP 8.5%; TSP Account Balance at Retirement $44,838; Total Annual Retirement Income $48,984.&#10;">
            <a:extLst>
              <a:ext uri="{FF2B5EF4-FFF2-40B4-BE49-F238E27FC236}">
                <a16:creationId xmlns:a16="http://schemas.microsoft.com/office/drawing/2014/main" id="{7880843C-1322-B728-19BD-927A0FF75479}"/>
              </a:ext>
            </a:extLst>
          </p:cNvPr>
          <p:cNvPicPr>
            <a:picLocks noChangeAspect="1"/>
          </p:cNvPicPr>
          <p:nvPr userDrawn="1"/>
        </p:nvPicPr>
        <p:blipFill>
          <a:blip r:embed="rId3"/>
          <a:stretch>
            <a:fillRect/>
          </a:stretch>
        </p:blipFill>
        <p:spPr>
          <a:xfrm>
            <a:off x="745186" y="1293522"/>
            <a:ext cx="7693819" cy="5029636"/>
          </a:xfrm>
          <a:prstGeom prst="rect">
            <a:avLst/>
          </a:prstGeom>
        </p:spPr>
      </p:pic>
      <p:sp>
        <p:nvSpPr>
          <p:cNvPr id="6" name="Text Placeholder 5">
            <a:extLst>
              <a:ext uri="{FF2B5EF4-FFF2-40B4-BE49-F238E27FC236}">
                <a16:creationId xmlns:a16="http://schemas.microsoft.com/office/drawing/2014/main" id="{312CFD6E-6FE1-5676-445B-74959A0BEC05}"/>
              </a:ext>
            </a:extLst>
          </p:cNvPr>
          <p:cNvSpPr>
            <a:spLocks noGrp="1"/>
          </p:cNvSpPr>
          <p:nvPr>
            <p:ph type="body" sz="quarter" idx="24"/>
          </p:nvPr>
        </p:nvSpPr>
        <p:spPr>
          <a:xfrm>
            <a:off x="-327811" y="6995465"/>
            <a:ext cx="5148386" cy="1864449"/>
          </a:xfrm>
        </p:spPr>
        <p:txBody>
          <a:bodyPr/>
          <a:lstStyle>
            <a:lvl1pPr>
              <a:lnSpc>
                <a:spcPct val="100000"/>
              </a:lnSpc>
              <a:spcBef>
                <a:spcPts val="0"/>
              </a:spcBef>
              <a:spcAft>
                <a:spcPts val="0"/>
              </a:spcAft>
              <a:defRPr sz="800" b="0">
                <a:solidFill>
                  <a:schemeClr val="bg1"/>
                </a:solidFill>
              </a:defRPr>
            </a:lvl1pPr>
          </a:lstStyle>
          <a:p>
            <a:pPr lvl="0"/>
            <a:endParaRPr lang="en-US"/>
          </a:p>
        </p:txBody>
      </p:sp>
    </p:spTree>
    <p:extLst>
      <p:ext uri="{BB962C8B-B14F-4D97-AF65-F5344CB8AC3E}">
        <p14:creationId xmlns:p14="http://schemas.microsoft.com/office/powerpoint/2010/main" val="377322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885949" y="2297748"/>
            <a:ext cx="6858000" cy="1580337"/>
          </a:xfrm>
          <a:prstGeom prst="rect">
            <a:avLst/>
          </a:prstGeom>
        </p:spPr>
        <p:txBody>
          <a:bodyPr anchor="b">
            <a:noAutofit/>
          </a:bodyPr>
          <a:lstStyle>
            <a:lvl1pPr algn="l">
              <a:defRPr sz="3000" b="0">
                <a:solidFill>
                  <a:srgbClr val="0A3161"/>
                </a:solidFill>
              </a:defRPr>
            </a:lvl1pPr>
          </a:lstStyle>
          <a:p>
            <a:r>
              <a:rPr lang="en-US" dirty="0"/>
              <a:t>IRS Presentation Title</a:t>
            </a:r>
            <a:br>
              <a:rPr lang="en-US" dirty="0"/>
            </a:br>
            <a:r>
              <a:rPr lang="en-US" dirty="0"/>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885950" y="4002029"/>
            <a:ext cx="6858000" cy="828475"/>
          </a:xfrm>
        </p:spPr>
        <p:txBody>
          <a:bodyPr>
            <a:noAutofit/>
          </a:bodyPr>
          <a:lstStyle>
            <a:lvl1pPr marL="0" indent="0" algn="l">
              <a:lnSpc>
                <a:spcPts val="2175"/>
              </a:lnSpc>
              <a:spcBef>
                <a:spcPts val="0"/>
              </a:spcBef>
              <a:spcAft>
                <a:spcPts val="0"/>
              </a:spcAft>
              <a:buNone/>
              <a:defRPr sz="1950" b="0">
                <a:solidFill>
                  <a:srgbClr val="B3194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br>
              <a:rPr lang="en-US" dirty="0"/>
            </a:br>
            <a:r>
              <a:rPr lang="en-US" dirty="0"/>
              <a:t>Up to Two Lines of Text</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817370" y="5155569"/>
            <a:ext cx="6926580" cy="936625"/>
          </a:xfrm>
        </p:spPr>
        <p:txBody>
          <a:bodyPr/>
          <a:lstStyle>
            <a:lvl1pPr>
              <a:defRPr sz="1350" b="0" i="1">
                <a:solidFill>
                  <a:srgbClr val="0A3161"/>
                </a:solidFill>
              </a:defRPr>
            </a:lvl1pPr>
          </a:lstStyle>
          <a:p>
            <a:pPr lvl="0"/>
            <a:r>
              <a:rPr lang="en-US" dirty="0"/>
              <a:t>Tagline or Other Information</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1885950" y="1920241"/>
            <a:ext cx="2446338" cy="377507"/>
          </a:xfrm>
        </p:spPr>
        <p:txBody>
          <a:bodyPr/>
          <a:lstStyle>
            <a:lvl1pPr>
              <a:defRPr sz="1350" b="0"/>
            </a:lvl1pPr>
          </a:lstStyle>
          <a:p>
            <a:pPr lvl="0"/>
            <a:r>
              <a:rPr lang="en-US" dirty="0"/>
              <a:t>Date</a:t>
            </a:r>
          </a:p>
        </p:txBody>
      </p:sp>
      <p:sp>
        <p:nvSpPr>
          <p:cNvPr id="8" name="Text Placeholder 5">
            <a:extLst>
              <a:ext uri="{FF2B5EF4-FFF2-40B4-BE49-F238E27FC236}">
                <a16:creationId xmlns:a16="http://schemas.microsoft.com/office/drawing/2014/main" id="{E0B3BCA8-A564-A04C-8A7D-F05B20B5D944}"/>
              </a:ext>
            </a:extLst>
          </p:cNvPr>
          <p:cNvSpPr>
            <a:spLocks noGrp="1"/>
          </p:cNvSpPr>
          <p:nvPr>
            <p:ph type="body" sz="quarter" idx="19" hasCustomPrompt="1"/>
          </p:nvPr>
        </p:nvSpPr>
        <p:spPr>
          <a:xfrm>
            <a:off x="2354092" y="128016"/>
            <a:ext cx="6343649" cy="685800"/>
          </a:xfrm>
        </p:spPr>
        <p:txBody>
          <a:bodyPr anchor="ctr">
            <a:normAutofit/>
          </a:bodyPr>
          <a:lstStyle>
            <a:lvl1pPr>
              <a:defRPr sz="1275"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1420893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8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285849E-57DF-0CA6-6725-B99C6758D7F1}"/>
              </a:ext>
            </a:extLst>
          </p:cNvPr>
          <p:cNvSpPr>
            <a:spLocks noGrp="1"/>
          </p:cNvSpPr>
          <p:nvPr>
            <p:ph type="sldNum" sz="quarter" idx="23"/>
          </p:nvPr>
        </p:nvSpPr>
        <p:spPr>
          <a:xfrm>
            <a:off x="8638309" y="6416452"/>
            <a:ext cx="457200" cy="365760"/>
          </a:xfrm>
        </p:spPr>
        <p:txBody>
          <a:bodyPr/>
          <a:lstStyle>
            <a:lvl1pPr marL="0" algn="ctr" defTabSz="685800" rtl="0" eaLnBrk="1" latinLnBrk="0" hangingPunct="1">
              <a:defRPr lang="en-US" sz="1350" kern="1200" smtClean="0">
                <a:solidFill>
                  <a:schemeClr val="tx1"/>
                </a:solidFill>
                <a:latin typeface="+mn-lt"/>
                <a:ea typeface="+mn-ea"/>
                <a:cs typeface="+mn-cs"/>
              </a:defRPr>
            </a:lvl1pPr>
          </a:lstStyle>
          <a:p>
            <a:fld id="{781057C3-FDA3-B146-AA6C-F3C04E67C803}" type="slidenum">
              <a:rPr smtClean="0"/>
              <a:pPr/>
              <a:t>‹#›</a:t>
            </a:fld>
            <a:endParaRPr dirty="0"/>
          </a:p>
        </p:txBody>
      </p:sp>
      <p:pic>
        <p:nvPicPr>
          <p:cNvPr id="3" name="Picture 2">
            <a:extLst>
              <a:ext uri="{FF2B5EF4-FFF2-40B4-BE49-F238E27FC236}">
                <a16:creationId xmlns:a16="http://schemas.microsoft.com/office/drawing/2014/main" id="{9B755019-E34D-DD0B-A895-7788BD384DFD}"/>
              </a:ext>
            </a:extLst>
          </p:cNvPr>
          <p:cNvPicPr>
            <a:picLocks noChangeAspect="1"/>
          </p:cNvPicPr>
          <p:nvPr userDrawn="1"/>
        </p:nvPicPr>
        <p:blipFill>
          <a:blip r:embed="rId3"/>
          <a:stretch>
            <a:fillRect/>
          </a:stretch>
        </p:blipFill>
        <p:spPr>
          <a:xfrm>
            <a:off x="1162466" y="1751144"/>
            <a:ext cx="6819067"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3">
            <a:extLst>
              <a:ext uri="{FF2B5EF4-FFF2-40B4-BE49-F238E27FC236}">
                <a16:creationId xmlns:a16="http://schemas.microsoft.com/office/drawing/2014/main" id="{9A08C9AB-7FEA-FED8-077D-F2710BB44891}"/>
              </a:ext>
            </a:extLst>
          </p:cNvPr>
          <p:cNvSpPr>
            <a:spLocks noGrp="1"/>
          </p:cNvSpPr>
          <p:nvPr>
            <p:ph type="title"/>
          </p:nvPr>
        </p:nvSpPr>
        <p:spPr>
          <a:xfrm>
            <a:off x="0" y="6858000"/>
            <a:ext cx="9144000" cy="526211"/>
          </a:xfrm>
        </p:spPr>
        <p:txBody>
          <a:bodyPr/>
          <a:lstStyle>
            <a:lvl1pPr>
              <a:defRPr sz="1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13392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7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D047-A69A-9F70-B43D-8CA4CA4AA1FC}"/>
              </a:ext>
            </a:extLst>
          </p:cNvPr>
          <p:cNvSpPr txBox="1">
            <a:spLocks/>
          </p:cNvSpPr>
          <p:nvPr userDrawn="1"/>
        </p:nvSpPr>
        <p:spPr>
          <a:xfrm>
            <a:off x="2453639" y="199081"/>
            <a:ext cx="6461761" cy="579120"/>
          </a:xfrm>
          <a:prstGeom prst="rect">
            <a:avLst/>
          </a:prstGeom>
          <a:solidFill>
            <a:srgbClr val="FFC000"/>
          </a:solidFill>
        </p:spPr>
        <p:txBody>
          <a:bodyPr vert="horz" lIns="91440" tIns="45720" rIns="91440" bIns="45720" rtlCol="0" anchor="ctr" anchorCtr="0">
            <a:noAutofit/>
          </a:bodyPr>
          <a:lstStyle>
            <a:lvl1pPr algn="l" defTabSz="685800" rtl="0" eaLnBrk="1" latinLnBrk="0" hangingPunct="1">
              <a:lnSpc>
                <a:spcPct val="90000"/>
              </a:lnSpc>
              <a:spcBef>
                <a:spcPct val="0"/>
              </a:spcBef>
              <a:buNone/>
              <a:defRPr sz="1800" b="1" i="0" kern="1200" baseline="0">
                <a:solidFill>
                  <a:srgbClr val="0A3161"/>
                </a:solidFill>
                <a:latin typeface="Arial" charset="0"/>
                <a:ea typeface="Arial" charset="0"/>
                <a:cs typeface="Arial" charset="0"/>
              </a:defRPr>
            </a:lvl1pPr>
          </a:lstStyle>
          <a:p>
            <a:pPr algn="ctr"/>
            <a:endParaRPr lang="en-US" sz="3200" dirty="0"/>
          </a:p>
        </p:txBody>
      </p:sp>
      <p:sp>
        <p:nvSpPr>
          <p:cNvPr id="8" name="Title 7">
            <a:extLst>
              <a:ext uri="{FF2B5EF4-FFF2-40B4-BE49-F238E27FC236}">
                <a16:creationId xmlns:a16="http://schemas.microsoft.com/office/drawing/2014/main" id="{1ED53023-836F-B18E-4EDF-8D1EBFF1934C}"/>
              </a:ext>
            </a:extLst>
          </p:cNvPr>
          <p:cNvSpPr>
            <a:spLocks noGrp="1"/>
          </p:cNvSpPr>
          <p:nvPr>
            <p:ph type="title"/>
          </p:nvPr>
        </p:nvSpPr>
        <p:spPr>
          <a:xfrm>
            <a:off x="2453639" y="199081"/>
            <a:ext cx="6461760" cy="579120"/>
          </a:xfrm>
        </p:spPr>
        <p:txBody>
          <a:bodyPr/>
          <a:lstStyle>
            <a:lvl1pPr algn="ctr" defTabSz="685800" rtl="0" eaLnBrk="1" latinLnBrk="0" hangingPunct="1">
              <a:lnSpc>
                <a:spcPct val="90000"/>
              </a:lnSpc>
              <a:spcBef>
                <a:spcPct val="0"/>
              </a:spcBef>
              <a:buNone/>
              <a:defRPr lang="en-US" sz="3200" b="0" i="0" kern="1200" baseline="0" dirty="0">
                <a:solidFill>
                  <a:srgbClr val="0A3161"/>
                </a:solidFill>
                <a:latin typeface="Arial" charset="0"/>
                <a:ea typeface="Arial" charset="0"/>
                <a:cs typeface="Arial"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DBB713A-1777-70CF-E0D1-8CEF9B58F8DA}"/>
              </a:ext>
            </a:extLst>
          </p:cNvPr>
          <p:cNvSpPr>
            <a:spLocks noGrp="1"/>
          </p:cNvSpPr>
          <p:nvPr>
            <p:ph type="body" sz="quarter" idx="24"/>
          </p:nvPr>
        </p:nvSpPr>
        <p:spPr>
          <a:xfrm>
            <a:off x="419100" y="1103313"/>
            <a:ext cx="8305800" cy="1447800"/>
          </a:xfrm>
        </p:spPr>
        <p:txBody>
          <a:bodyPr/>
          <a:lstStyle>
            <a:lvl1pPr marL="342900" indent="-342900" algn="ctr" defTabSz="685800" rtl="0" eaLnBrk="1" latinLnBrk="0" hangingPunct="1">
              <a:lnSpc>
                <a:spcPct val="100000"/>
              </a:lnSpc>
              <a:spcBef>
                <a:spcPct val="50000"/>
              </a:spcBef>
              <a:defRPr lang="en-US" sz="1600" kern="1200" dirty="0" smtClean="0">
                <a:solidFill>
                  <a:srgbClr val="002060"/>
                </a:solidFill>
                <a:latin typeface="Arial" charset="0"/>
                <a:ea typeface="ＭＳ Ｐゴシック" charset="-128"/>
                <a:cs typeface="+mn-cs"/>
              </a:defRPr>
            </a:lvl1pPr>
            <a:lvl2pPr marL="342900" indent="-342900" algn="ctr" defTabSz="685800" rtl="0" eaLnBrk="1" latinLnBrk="0" hangingPunct="1">
              <a:lnSpc>
                <a:spcPct val="100000"/>
              </a:lnSpc>
              <a:spcBef>
                <a:spcPct val="50000"/>
              </a:spcBef>
              <a:defRPr lang="en-US" sz="1600" kern="1200" dirty="0" smtClean="0">
                <a:solidFill>
                  <a:srgbClr val="002060"/>
                </a:solidFill>
                <a:latin typeface="Arial" charset="0"/>
                <a:ea typeface="ＭＳ Ｐゴシック" charset="-128"/>
                <a:cs typeface="+mn-cs"/>
              </a:defRPr>
            </a:lvl2pPr>
            <a:lvl3pPr marL="342900" indent="-342900" algn="ctr" defTabSz="685800" rtl="0" eaLnBrk="1" latinLnBrk="0" hangingPunct="1">
              <a:lnSpc>
                <a:spcPct val="100000"/>
              </a:lnSpc>
              <a:spcBef>
                <a:spcPct val="50000"/>
              </a:spcBef>
              <a:defRPr lang="en-US" sz="1600" kern="1200" dirty="0" smtClean="0">
                <a:solidFill>
                  <a:srgbClr val="002060"/>
                </a:solidFill>
                <a:latin typeface="Arial" charset="0"/>
                <a:ea typeface="ＭＳ Ｐゴシック" charset="-128"/>
                <a:cs typeface="+mn-cs"/>
              </a:defRPr>
            </a:lvl3pPr>
            <a:lvl4pPr marL="342900" indent="-342900" algn="ctr" defTabSz="685800" rtl="0" eaLnBrk="1" latinLnBrk="0" hangingPunct="1">
              <a:lnSpc>
                <a:spcPct val="100000"/>
              </a:lnSpc>
              <a:spcBef>
                <a:spcPct val="50000"/>
              </a:spcBef>
              <a:defRPr lang="en-US" sz="1600" kern="1200" dirty="0" smtClean="0">
                <a:solidFill>
                  <a:srgbClr val="002060"/>
                </a:solidFill>
                <a:latin typeface="Arial" charset="0"/>
                <a:ea typeface="ＭＳ Ｐゴシック" charset="-128"/>
                <a:cs typeface="+mn-cs"/>
              </a:defRPr>
            </a:lvl4pPr>
            <a:lvl5pPr marL="342900" indent="-342900" algn="ctr" defTabSz="685800" rtl="0" eaLnBrk="1" latinLnBrk="0" hangingPunct="1">
              <a:lnSpc>
                <a:spcPct val="100000"/>
              </a:lnSpc>
              <a:spcBef>
                <a:spcPct val="50000"/>
              </a:spcBef>
              <a:defRPr lang="en-US" sz="1600" kern="1200" dirty="0">
                <a:solidFill>
                  <a:srgbClr val="002060"/>
                </a:solidFill>
                <a:latin typeface="Arial" charset="0"/>
                <a:ea typeface="ＭＳ Ｐゴシック" charset="-128"/>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able Placeholder 11">
            <a:extLst>
              <a:ext uri="{FF2B5EF4-FFF2-40B4-BE49-F238E27FC236}">
                <a16:creationId xmlns:a16="http://schemas.microsoft.com/office/drawing/2014/main" id="{85FABD86-2B5B-4A18-7186-326657437FCE}"/>
              </a:ext>
            </a:extLst>
          </p:cNvPr>
          <p:cNvSpPr>
            <a:spLocks noGrp="1"/>
          </p:cNvSpPr>
          <p:nvPr>
            <p:ph type="tbl" sz="quarter" idx="25"/>
          </p:nvPr>
        </p:nvSpPr>
        <p:spPr>
          <a:xfrm>
            <a:off x="533400" y="2816225"/>
            <a:ext cx="8077200" cy="1651000"/>
          </a:xfrm>
        </p:spPr>
        <p:txBody>
          <a:bodyPr/>
          <a:lstStyle/>
          <a:p>
            <a:endParaRPr lang="en-US" dirty="0"/>
          </a:p>
        </p:txBody>
      </p:sp>
      <p:sp>
        <p:nvSpPr>
          <p:cNvPr id="14" name="Text Placeholder 13">
            <a:extLst>
              <a:ext uri="{FF2B5EF4-FFF2-40B4-BE49-F238E27FC236}">
                <a16:creationId xmlns:a16="http://schemas.microsoft.com/office/drawing/2014/main" id="{1C9DF813-BC9B-A8CF-1363-6CE06BDF9677}"/>
              </a:ext>
            </a:extLst>
          </p:cNvPr>
          <p:cNvSpPr>
            <a:spLocks noGrp="1"/>
          </p:cNvSpPr>
          <p:nvPr>
            <p:ph type="body" sz="quarter" idx="26"/>
          </p:nvPr>
        </p:nvSpPr>
        <p:spPr>
          <a:xfrm>
            <a:off x="723900" y="5267325"/>
            <a:ext cx="7696200" cy="1077913"/>
          </a:xfrm>
        </p:spPr>
        <p:txBody>
          <a:bodyPr/>
          <a:lstStyle>
            <a:lvl1pPr marL="0" algn="ctr" defTabSz="685800" rtl="0" eaLnBrk="1" latinLnBrk="0" hangingPunct="1">
              <a:lnSpc>
                <a:spcPct val="100000"/>
              </a:lnSpc>
              <a:spcBef>
                <a:spcPct val="50000"/>
              </a:spcBef>
              <a:defRPr lang="en-US" sz="1600" kern="1200" dirty="0" smtClean="0">
                <a:solidFill>
                  <a:srgbClr val="002060"/>
                </a:solidFill>
                <a:latin typeface="+mn-lt"/>
                <a:ea typeface="+mn-ea"/>
                <a:cs typeface="+mn-cs"/>
              </a:defRPr>
            </a:lvl1pPr>
            <a:lvl2pPr marL="0" algn="ctr" defTabSz="685800" rtl="0" eaLnBrk="1" latinLnBrk="0" hangingPunct="1">
              <a:lnSpc>
                <a:spcPct val="100000"/>
              </a:lnSpc>
              <a:spcBef>
                <a:spcPct val="50000"/>
              </a:spcBef>
              <a:defRPr lang="en-US" sz="1600" kern="1200" dirty="0" smtClean="0">
                <a:solidFill>
                  <a:srgbClr val="002060"/>
                </a:solidFill>
                <a:latin typeface="+mn-lt"/>
                <a:ea typeface="+mn-ea"/>
                <a:cs typeface="+mn-cs"/>
              </a:defRPr>
            </a:lvl2pPr>
            <a:lvl3pPr marL="0" algn="ctr" defTabSz="685800" rtl="0" eaLnBrk="1" latinLnBrk="0" hangingPunct="1">
              <a:lnSpc>
                <a:spcPct val="100000"/>
              </a:lnSpc>
              <a:spcBef>
                <a:spcPct val="50000"/>
              </a:spcBef>
              <a:defRPr lang="en-US" sz="1600" kern="1200" dirty="0" smtClean="0">
                <a:solidFill>
                  <a:srgbClr val="002060"/>
                </a:solidFill>
                <a:latin typeface="+mn-lt"/>
                <a:ea typeface="+mn-ea"/>
                <a:cs typeface="+mn-cs"/>
              </a:defRPr>
            </a:lvl3pPr>
            <a:lvl4pPr marL="0" algn="ctr" defTabSz="685800" rtl="0" eaLnBrk="1" latinLnBrk="0" hangingPunct="1">
              <a:lnSpc>
                <a:spcPct val="100000"/>
              </a:lnSpc>
              <a:spcBef>
                <a:spcPct val="50000"/>
              </a:spcBef>
              <a:defRPr lang="en-US" sz="1600" kern="1200" dirty="0" smtClean="0">
                <a:solidFill>
                  <a:srgbClr val="002060"/>
                </a:solidFill>
                <a:latin typeface="+mn-lt"/>
                <a:ea typeface="+mn-ea"/>
                <a:cs typeface="+mn-cs"/>
              </a:defRPr>
            </a:lvl4pPr>
            <a:lvl5pPr marL="0" algn="ctr" defTabSz="685800" rtl="0" eaLnBrk="1" latinLnBrk="0" hangingPunct="1">
              <a:lnSpc>
                <a:spcPct val="100000"/>
              </a:lnSpc>
              <a:spcBef>
                <a:spcPct val="50000"/>
              </a:spcBef>
              <a:defRPr lang="en-US" sz="1600" kern="1200" dirty="0">
                <a:solidFill>
                  <a:srgbClr val="002060"/>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285849E-57DF-0CA6-6725-B99C6758D7F1}"/>
              </a:ext>
            </a:extLst>
          </p:cNvPr>
          <p:cNvSpPr>
            <a:spLocks noGrp="1"/>
          </p:cNvSpPr>
          <p:nvPr>
            <p:ph type="sldNum" sz="quarter" idx="23"/>
          </p:nvPr>
        </p:nvSpPr>
        <p:spPr>
          <a:xfrm>
            <a:off x="8638309" y="6416452"/>
            <a:ext cx="457200" cy="365760"/>
          </a:xfrm>
        </p:spPr>
        <p:txBody>
          <a:bodyPr/>
          <a:lstStyle>
            <a:lvl1pPr marL="0" algn="ctr" defTabSz="685800" rtl="0" eaLnBrk="1" latinLnBrk="0" hangingPunct="1">
              <a:defRPr lang="en-US" sz="1350" kern="1200" smtClean="0">
                <a:solidFill>
                  <a:schemeClr val="tx1"/>
                </a:solidFill>
                <a:latin typeface="+mn-lt"/>
                <a:ea typeface="+mn-ea"/>
                <a:cs typeface="+mn-cs"/>
              </a:defRPr>
            </a:lvl1pPr>
          </a:lstStyle>
          <a:p>
            <a:fld id="{781057C3-FDA3-B146-AA6C-F3C04E67C803}" type="slidenum">
              <a:rPr smtClean="0"/>
              <a:pPr/>
              <a:t>‹#›</a:t>
            </a:fld>
            <a:endParaRPr dirty="0"/>
          </a:p>
        </p:txBody>
      </p:sp>
    </p:spTree>
    <p:extLst>
      <p:ext uri="{BB962C8B-B14F-4D97-AF65-F5344CB8AC3E}">
        <p14:creationId xmlns:p14="http://schemas.microsoft.com/office/powerpoint/2010/main" val="3942464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6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D047-A69A-9F70-B43D-8CA4CA4AA1FC}"/>
              </a:ext>
            </a:extLst>
          </p:cNvPr>
          <p:cNvSpPr txBox="1">
            <a:spLocks/>
          </p:cNvSpPr>
          <p:nvPr userDrawn="1"/>
        </p:nvSpPr>
        <p:spPr>
          <a:xfrm>
            <a:off x="2453639" y="199081"/>
            <a:ext cx="6461761" cy="579120"/>
          </a:xfrm>
          <a:prstGeom prst="rect">
            <a:avLst/>
          </a:prstGeom>
          <a:solidFill>
            <a:srgbClr val="FFC000"/>
          </a:solidFill>
        </p:spPr>
        <p:txBody>
          <a:bodyPr vert="horz" lIns="91440" tIns="45720" rIns="91440" bIns="45720" rtlCol="0" anchor="ctr" anchorCtr="0">
            <a:noAutofit/>
          </a:bodyPr>
          <a:lstStyle>
            <a:lvl1pPr algn="l" defTabSz="685800" rtl="0" eaLnBrk="1" latinLnBrk="0" hangingPunct="1">
              <a:lnSpc>
                <a:spcPct val="90000"/>
              </a:lnSpc>
              <a:spcBef>
                <a:spcPct val="0"/>
              </a:spcBef>
              <a:buNone/>
              <a:defRPr sz="1800" b="1" i="0" kern="1200" baseline="0">
                <a:solidFill>
                  <a:srgbClr val="0A3161"/>
                </a:solidFill>
                <a:latin typeface="Arial" charset="0"/>
                <a:ea typeface="Arial" charset="0"/>
                <a:cs typeface="Arial" charset="0"/>
              </a:defRPr>
            </a:lvl1pPr>
          </a:lstStyle>
          <a:p>
            <a:pPr algn="ctr"/>
            <a:endParaRPr lang="en-US" sz="3200" dirty="0"/>
          </a:p>
        </p:txBody>
      </p:sp>
      <p:sp>
        <p:nvSpPr>
          <p:cNvPr id="8" name="Title 7">
            <a:extLst>
              <a:ext uri="{FF2B5EF4-FFF2-40B4-BE49-F238E27FC236}">
                <a16:creationId xmlns:a16="http://schemas.microsoft.com/office/drawing/2014/main" id="{1ED53023-836F-B18E-4EDF-8D1EBFF1934C}"/>
              </a:ext>
            </a:extLst>
          </p:cNvPr>
          <p:cNvSpPr>
            <a:spLocks noGrp="1"/>
          </p:cNvSpPr>
          <p:nvPr>
            <p:ph type="title"/>
          </p:nvPr>
        </p:nvSpPr>
        <p:spPr>
          <a:xfrm>
            <a:off x="2453639" y="199081"/>
            <a:ext cx="6461760" cy="579120"/>
          </a:xfrm>
        </p:spPr>
        <p:txBody>
          <a:bodyPr/>
          <a:lstStyle>
            <a:lvl1pPr algn="ctr" defTabSz="685800" rtl="0" eaLnBrk="1" latinLnBrk="0" hangingPunct="1">
              <a:lnSpc>
                <a:spcPct val="90000"/>
              </a:lnSpc>
              <a:spcBef>
                <a:spcPct val="0"/>
              </a:spcBef>
              <a:buNone/>
              <a:defRPr lang="en-US" sz="3200" b="0" i="0" kern="1200" baseline="0" dirty="0">
                <a:solidFill>
                  <a:srgbClr val="0A3161"/>
                </a:solidFill>
                <a:latin typeface="Arial" charset="0"/>
                <a:ea typeface="Arial" charset="0"/>
                <a:cs typeface="Arial"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F5F7D099-48A2-42F3-9BE1-F9D9A9CC2315}"/>
              </a:ext>
            </a:extLst>
          </p:cNvPr>
          <p:cNvSpPr>
            <a:spLocks noGrp="1"/>
          </p:cNvSpPr>
          <p:nvPr>
            <p:ph type="body" sz="quarter" idx="24"/>
          </p:nvPr>
        </p:nvSpPr>
        <p:spPr>
          <a:xfrm>
            <a:off x="278108" y="1168311"/>
            <a:ext cx="5448300" cy="784830"/>
          </a:xfrm>
        </p:spPr>
        <p:txBody>
          <a:bodyPr/>
          <a:lstStyle>
            <a:lvl1pPr algn="ctr">
              <a:defRPr lang="en-US" sz="1500" b="0" kern="1200" dirty="0" smtClean="0">
                <a:solidFill>
                  <a:srgbClr val="002060"/>
                </a:solidFill>
                <a:latin typeface="+mn-lt"/>
                <a:ea typeface="+mn-ea"/>
                <a:cs typeface="+mn-cs"/>
              </a:defRPr>
            </a:lvl1pPr>
            <a:lvl2pPr algn="ctr">
              <a:defRPr lang="en-US" sz="1500" b="0" kern="1200" dirty="0" smtClean="0">
                <a:solidFill>
                  <a:srgbClr val="002060"/>
                </a:solidFill>
                <a:latin typeface="+mn-lt"/>
                <a:ea typeface="+mn-ea"/>
                <a:cs typeface="+mn-cs"/>
              </a:defRPr>
            </a:lvl2pPr>
            <a:lvl3pPr algn="ctr">
              <a:defRPr lang="en-US" sz="1500" b="0" kern="1200" dirty="0" smtClean="0">
                <a:solidFill>
                  <a:srgbClr val="002060"/>
                </a:solidFill>
                <a:latin typeface="+mn-lt"/>
                <a:ea typeface="+mn-ea"/>
                <a:cs typeface="+mn-cs"/>
              </a:defRPr>
            </a:lvl3pPr>
            <a:lvl4pPr algn="ctr">
              <a:defRPr lang="en-US" sz="1500" b="0" kern="1200" dirty="0" smtClean="0">
                <a:solidFill>
                  <a:srgbClr val="002060"/>
                </a:solidFill>
                <a:latin typeface="+mn-lt"/>
                <a:ea typeface="+mn-ea"/>
                <a:cs typeface="+mn-cs"/>
              </a:defRPr>
            </a:lvl4pPr>
            <a:lvl5pPr algn="ctr">
              <a:defRPr lang="en-US" sz="1500" b="0" kern="1200" dirty="0">
                <a:solidFill>
                  <a:srgbClr val="002060"/>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0D98A708-5C57-315C-7282-1D660BCB3F60}"/>
              </a:ext>
            </a:extLst>
          </p:cNvPr>
          <p:cNvSpPr>
            <a:spLocks noGrp="1"/>
          </p:cNvSpPr>
          <p:nvPr>
            <p:ph type="pic" sz="quarter" idx="25"/>
          </p:nvPr>
        </p:nvSpPr>
        <p:spPr>
          <a:xfrm>
            <a:off x="576263" y="2127250"/>
            <a:ext cx="4852987" cy="1528763"/>
          </a:xfrm>
        </p:spPr>
        <p:txBody>
          <a:bodyPr/>
          <a:lstStyle/>
          <a:p>
            <a:endParaRPr lang="en-US" dirty="0"/>
          </a:p>
        </p:txBody>
      </p:sp>
      <p:sp>
        <p:nvSpPr>
          <p:cNvPr id="16" name="Text Placeholder 15">
            <a:extLst>
              <a:ext uri="{FF2B5EF4-FFF2-40B4-BE49-F238E27FC236}">
                <a16:creationId xmlns:a16="http://schemas.microsoft.com/office/drawing/2014/main" id="{187167BC-0431-AA03-D7E4-FE708814E1D5}"/>
              </a:ext>
            </a:extLst>
          </p:cNvPr>
          <p:cNvSpPr>
            <a:spLocks noGrp="1"/>
          </p:cNvSpPr>
          <p:nvPr>
            <p:ph type="body" sz="quarter" idx="26"/>
          </p:nvPr>
        </p:nvSpPr>
        <p:spPr>
          <a:xfrm>
            <a:off x="668338" y="4128877"/>
            <a:ext cx="4276725" cy="323850"/>
          </a:xfrm>
        </p:spPr>
        <p:txBody>
          <a:bodyPr/>
          <a:lstStyle>
            <a:lvl1pPr algn="ctr">
              <a:defRPr lang="en-US" sz="1500" b="0" kern="1200" dirty="0" smtClean="0">
                <a:solidFill>
                  <a:srgbClr val="002060"/>
                </a:solidFill>
                <a:latin typeface="+mn-lt"/>
                <a:ea typeface="+mn-ea"/>
                <a:cs typeface="+mn-cs"/>
              </a:defRPr>
            </a:lvl1pPr>
            <a:lvl2pPr algn="ctr">
              <a:defRPr lang="en-US" sz="1500" b="0" kern="1200" dirty="0" smtClean="0">
                <a:solidFill>
                  <a:srgbClr val="002060"/>
                </a:solidFill>
                <a:latin typeface="+mn-lt"/>
                <a:ea typeface="+mn-ea"/>
                <a:cs typeface="+mn-cs"/>
              </a:defRPr>
            </a:lvl2pPr>
            <a:lvl3pPr algn="ctr">
              <a:defRPr lang="en-US" sz="1500" b="0" kern="1200" dirty="0" smtClean="0">
                <a:solidFill>
                  <a:srgbClr val="002060"/>
                </a:solidFill>
                <a:latin typeface="+mn-lt"/>
                <a:ea typeface="+mn-ea"/>
                <a:cs typeface="+mn-cs"/>
              </a:defRPr>
            </a:lvl3pPr>
            <a:lvl4pPr algn="ctr">
              <a:defRPr lang="en-US" sz="1500" b="0" kern="1200" dirty="0" smtClean="0">
                <a:solidFill>
                  <a:srgbClr val="002060"/>
                </a:solidFill>
                <a:latin typeface="+mn-lt"/>
                <a:ea typeface="+mn-ea"/>
                <a:cs typeface="+mn-cs"/>
              </a:defRPr>
            </a:lvl4pPr>
            <a:lvl5pPr algn="ctr">
              <a:defRPr lang="en-US" sz="1500" b="0" kern="1200" dirty="0">
                <a:solidFill>
                  <a:srgbClr val="002060"/>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7">
            <a:extLst>
              <a:ext uri="{FF2B5EF4-FFF2-40B4-BE49-F238E27FC236}">
                <a16:creationId xmlns:a16="http://schemas.microsoft.com/office/drawing/2014/main" id="{1BC85915-9C19-D45C-051F-95B6F23AC3DC}"/>
              </a:ext>
            </a:extLst>
          </p:cNvPr>
          <p:cNvSpPr>
            <a:spLocks noGrp="1"/>
          </p:cNvSpPr>
          <p:nvPr>
            <p:ph type="pic" sz="quarter" idx="27"/>
          </p:nvPr>
        </p:nvSpPr>
        <p:spPr>
          <a:xfrm>
            <a:off x="668338" y="4611688"/>
            <a:ext cx="4667250" cy="1495425"/>
          </a:xfrm>
        </p:spPr>
        <p:txBody>
          <a:bodyPr/>
          <a:lstStyle/>
          <a:p>
            <a:endParaRPr lang="en-US" dirty="0"/>
          </a:p>
        </p:txBody>
      </p:sp>
      <p:sp>
        <p:nvSpPr>
          <p:cNvPr id="20" name="Text Placeholder 19">
            <a:extLst>
              <a:ext uri="{FF2B5EF4-FFF2-40B4-BE49-F238E27FC236}">
                <a16:creationId xmlns:a16="http://schemas.microsoft.com/office/drawing/2014/main" id="{F9CC0335-2376-978D-959E-3E581214E2E8}"/>
              </a:ext>
            </a:extLst>
          </p:cNvPr>
          <p:cNvSpPr>
            <a:spLocks noGrp="1"/>
          </p:cNvSpPr>
          <p:nvPr>
            <p:ph type="body" sz="quarter" idx="28"/>
          </p:nvPr>
        </p:nvSpPr>
        <p:spPr>
          <a:xfrm>
            <a:off x="5726113" y="1944477"/>
            <a:ext cx="3033712" cy="3970338"/>
          </a:xfrm>
        </p:spPr>
        <p:txBody>
          <a:bodyPr/>
          <a:lstStyle>
            <a:lvl1pPr>
              <a:defRPr lang="en-US" sz="1400" b="0" kern="1200" dirty="0" smtClean="0">
                <a:solidFill>
                  <a:schemeClr val="tx1"/>
                </a:solidFill>
                <a:latin typeface="+mn-lt"/>
                <a:ea typeface="+mn-ea"/>
                <a:cs typeface="+mn-cs"/>
              </a:defRPr>
            </a:lvl1pPr>
            <a:lvl2pPr>
              <a:defRPr lang="en-US" sz="1400" b="0" kern="1200" dirty="0" smtClean="0">
                <a:solidFill>
                  <a:schemeClr val="tx1"/>
                </a:solidFill>
                <a:latin typeface="+mn-lt"/>
                <a:ea typeface="+mn-ea"/>
                <a:cs typeface="+mn-cs"/>
              </a:defRPr>
            </a:lvl2pPr>
            <a:lvl3pPr>
              <a:defRPr lang="en-US" sz="1400" b="0" kern="1200" dirty="0" smtClean="0">
                <a:solidFill>
                  <a:schemeClr val="tx1"/>
                </a:solidFill>
                <a:latin typeface="+mn-lt"/>
                <a:ea typeface="+mn-ea"/>
                <a:cs typeface="+mn-cs"/>
              </a:defRPr>
            </a:lvl3pPr>
            <a:lvl4pPr>
              <a:defRPr lang="en-US" sz="1400" b="0" kern="1200" dirty="0" smtClean="0">
                <a:solidFill>
                  <a:schemeClr val="tx1"/>
                </a:solidFill>
                <a:latin typeface="+mn-lt"/>
                <a:ea typeface="+mn-ea"/>
                <a:cs typeface="+mn-cs"/>
              </a:defRPr>
            </a:lvl4pPr>
            <a:lvl5pPr>
              <a:defRPr lang="en-US" sz="1400" b="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285849E-57DF-0CA6-6725-B99C6758D7F1}"/>
              </a:ext>
            </a:extLst>
          </p:cNvPr>
          <p:cNvSpPr>
            <a:spLocks noGrp="1"/>
          </p:cNvSpPr>
          <p:nvPr>
            <p:ph type="sldNum" sz="quarter" idx="23"/>
          </p:nvPr>
        </p:nvSpPr>
        <p:spPr>
          <a:xfrm>
            <a:off x="8638309" y="6416452"/>
            <a:ext cx="457200" cy="365760"/>
          </a:xfrm>
        </p:spPr>
        <p:txBody>
          <a:bodyPr/>
          <a:lstStyle>
            <a:lvl1pPr marL="0" algn="ctr" defTabSz="685800" rtl="0" eaLnBrk="1" latinLnBrk="0" hangingPunct="1">
              <a:defRPr lang="en-US" sz="1350" kern="1200" smtClean="0">
                <a:solidFill>
                  <a:schemeClr val="tx1"/>
                </a:solidFill>
                <a:latin typeface="+mn-lt"/>
                <a:ea typeface="+mn-ea"/>
                <a:cs typeface="+mn-cs"/>
              </a:defRPr>
            </a:lvl1pPr>
          </a:lstStyle>
          <a:p>
            <a:fld id="{781057C3-FDA3-B146-AA6C-F3C04E67C803}" type="slidenum">
              <a:rPr smtClean="0"/>
              <a:pPr/>
              <a:t>‹#›</a:t>
            </a:fld>
            <a:endParaRPr dirty="0"/>
          </a:p>
        </p:txBody>
      </p:sp>
    </p:spTree>
    <p:extLst>
      <p:ext uri="{BB962C8B-B14F-4D97-AF65-F5344CB8AC3E}">
        <p14:creationId xmlns:p14="http://schemas.microsoft.com/office/powerpoint/2010/main" val="3379545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4AE72F-C2F1-D4A0-4B27-AA25F777405E}"/>
              </a:ext>
            </a:extLst>
          </p:cNvPr>
          <p:cNvSpPr txBox="1">
            <a:spLocks/>
          </p:cNvSpPr>
          <p:nvPr userDrawn="1"/>
        </p:nvSpPr>
        <p:spPr>
          <a:xfrm>
            <a:off x="2461261" y="135174"/>
            <a:ext cx="6400800" cy="655320"/>
          </a:xfrm>
          <a:prstGeom prst="rect">
            <a:avLst/>
          </a:prstGeom>
          <a:solidFill>
            <a:srgbClr val="FFC000"/>
          </a:solidFill>
        </p:spPr>
        <p:txBody>
          <a:bodyPr vert="horz" lIns="91440" tIns="45720" rIns="91440" bIns="45720" rtlCol="0" anchor="ctr" anchorCtr="0">
            <a:noAutofit/>
          </a:bodyPr>
          <a:lstStyle>
            <a:lvl1pPr algn="l" defTabSz="685800" rtl="0" eaLnBrk="1" latinLnBrk="0" hangingPunct="1">
              <a:lnSpc>
                <a:spcPct val="90000"/>
              </a:lnSpc>
              <a:spcBef>
                <a:spcPct val="0"/>
              </a:spcBef>
              <a:buNone/>
              <a:defRPr sz="1800" b="1" i="0" kern="1200" baseline="0">
                <a:solidFill>
                  <a:srgbClr val="0A3161"/>
                </a:solidFill>
                <a:latin typeface="Arial" charset="0"/>
                <a:ea typeface="Arial" charset="0"/>
                <a:cs typeface="Arial" charset="0"/>
              </a:defRPr>
            </a:lvl1pPr>
          </a:lstStyle>
          <a:p>
            <a:pPr algn="ctr"/>
            <a:endParaRPr lang="en-US" sz="3200" dirty="0"/>
          </a:p>
        </p:txBody>
      </p:sp>
      <p:sp>
        <p:nvSpPr>
          <p:cNvPr id="8" name="Title 7">
            <a:extLst>
              <a:ext uri="{FF2B5EF4-FFF2-40B4-BE49-F238E27FC236}">
                <a16:creationId xmlns:a16="http://schemas.microsoft.com/office/drawing/2014/main" id="{1ED53023-836F-B18E-4EDF-8D1EBFF1934C}"/>
              </a:ext>
            </a:extLst>
          </p:cNvPr>
          <p:cNvSpPr>
            <a:spLocks noGrp="1"/>
          </p:cNvSpPr>
          <p:nvPr>
            <p:ph type="title"/>
          </p:nvPr>
        </p:nvSpPr>
        <p:spPr>
          <a:xfrm>
            <a:off x="2461261" y="135174"/>
            <a:ext cx="6400800" cy="643027"/>
          </a:xfrm>
        </p:spPr>
        <p:txBody>
          <a:bodyPr/>
          <a:lstStyle>
            <a:lvl1pPr algn="ctr" defTabSz="685800" rtl="0" eaLnBrk="1" latinLnBrk="0" hangingPunct="1">
              <a:lnSpc>
                <a:spcPct val="90000"/>
              </a:lnSpc>
              <a:spcBef>
                <a:spcPct val="0"/>
              </a:spcBef>
              <a:buNone/>
              <a:defRPr lang="en-US" sz="3200" b="0" i="0" kern="1200" baseline="0" dirty="0">
                <a:solidFill>
                  <a:srgbClr val="0A3161"/>
                </a:solidFill>
                <a:latin typeface="Arial" charset="0"/>
                <a:ea typeface="Arial" charset="0"/>
                <a:cs typeface="Arial"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572B7CDA-97EA-71A0-D093-BED40C43707E}"/>
              </a:ext>
            </a:extLst>
          </p:cNvPr>
          <p:cNvSpPr>
            <a:spLocks noGrp="1"/>
          </p:cNvSpPr>
          <p:nvPr>
            <p:ph type="body" sz="quarter" idx="25"/>
          </p:nvPr>
        </p:nvSpPr>
        <p:spPr>
          <a:xfrm>
            <a:off x="803275" y="1096542"/>
            <a:ext cx="7529513" cy="830262"/>
          </a:xfrm>
        </p:spPr>
        <p:txBody>
          <a:bodyPr/>
          <a:lstStyle>
            <a:lvl1pPr>
              <a:defRPr lang="en-US" sz="2400" b="0" kern="1200" dirty="0" smtClean="0">
                <a:solidFill>
                  <a:srgbClr val="002060"/>
                </a:solidFill>
                <a:latin typeface="+mn-lt"/>
                <a:ea typeface="+mn-ea"/>
                <a:cs typeface="+mn-cs"/>
              </a:defRPr>
            </a:lvl1pPr>
            <a:lvl2pPr>
              <a:defRPr lang="en-US" sz="2400" b="0" kern="1200" dirty="0" smtClean="0">
                <a:solidFill>
                  <a:srgbClr val="002060"/>
                </a:solidFill>
                <a:latin typeface="+mn-lt"/>
                <a:ea typeface="+mn-ea"/>
                <a:cs typeface="+mn-cs"/>
              </a:defRPr>
            </a:lvl2pPr>
            <a:lvl3pPr>
              <a:defRPr lang="en-US" sz="2400" b="0" kern="1200" dirty="0" smtClean="0">
                <a:solidFill>
                  <a:srgbClr val="002060"/>
                </a:solidFill>
                <a:latin typeface="+mn-lt"/>
                <a:ea typeface="+mn-ea"/>
                <a:cs typeface="+mn-cs"/>
              </a:defRPr>
            </a:lvl3pPr>
            <a:lvl4pPr>
              <a:defRPr lang="en-US" sz="2400" b="0" kern="1200" dirty="0" smtClean="0">
                <a:solidFill>
                  <a:srgbClr val="002060"/>
                </a:solidFill>
                <a:latin typeface="+mn-lt"/>
                <a:ea typeface="+mn-ea"/>
                <a:cs typeface="+mn-cs"/>
              </a:defRPr>
            </a:lvl4pPr>
            <a:lvl5pPr>
              <a:defRPr lang="en-US" sz="2400" b="0" kern="1200" dirty="0">
                <a:solidFill>
                  <a:srgbClr val="002060"/>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A4080286-E60D-DD28-B936-6C444A89DEAE}"/>
              </a:ext>
            </a:extLst>
          </p:cNvPr>
          <p:cNvSpPr>
            <a:spLocks noGrp="1"/>
          </p:cNvSpPr>
          <p:nvPr>
            <p:ph type="pic" sz="quarter" idx="24"/>
          </p:nvPr>
        </p:nvSpPr>
        <p:spPr>
          <a:xfrm>
            <a:off x="293298" y="2139351"/>
            <a:ext cx="8622102" cy="4310662"/>
          </a:xfrm>
        </p:spPr>
        <p:txBody>
          <a:bodyPr/>
          <a:lstStyle/>
          <a:p>
            <a:endParaRPr lang="en-US" dirty="0"/>
          </a:p>
        </p:txBody>
      </p:sp>
      <p:sp>
        <p:nvSpPr>
          <p:cNvPr id="5" name="Slide Number Placeholder 4">
            <a:extLst>
              <a:ext uri="{FF2B5EF4-FFF2-40B4-BE49-F238E27FC236}">
                <a16:creationId xmlns:a16="http://schemas.microsoft.com/office/drawing/2014/main" id="{1285849E-57DF-0CA6-6725-B99C6758D7F1}"/>
              </a:ext>
            </a:extLst>
          </p:cNvPr>
          <p:cNvSpPr>
            <a:spLocks noGrp="1"/>
          </p:cNvSpPr>
          <p:nvPr>
            <p:ph type="sldNum" sz="quarter" idx="23"/>
          </p:nvPr>
        </p:nvSpPr>
        <p:spPr>
          <a:xfrm>
            <a:off x="8638309" y="6416452"/>
            <a:ext cx="457200" cy="365760"/>
          </a:xfrm>
        </p:spPr>
        <p:txBody>
          <a:bodyPr/>
          <a:lstStyle>
            <a:lvl1pPr marL="0" algn="ctr" defTabSz="685800" rtl="0" eaLnBrk="1" latinLnBrk="0" hangingPunct="1">
              <a:defRPr lang="en-US" sz="1350" kern="1200" smtClean="0">
                <a:solidFill>
                  <a:schemeClr val="tx1"/>
                </a:solidFill>
                <a:latin typeface="+mn-lt"/>
                <a:ea typeface="+mn-ea"/>
                <a:cs typeface="+mn-cs"/>
              </a:defRPr>
            </a:lvl1pPr>
          </a:lstStyle>
          <a:p>
            <a:fld id="{781057C3-FDA3-B146-AA6C-F3C04E67C803}" type="slidenum">
              <a:rPr smtClean="0"/>
              <a:pPr/>
              <a:t>‹#›</a:t>
            </a:fld>
            <a:endParaRPr dirty="0"/>
          </a:p>
        </p:txBody>
      </p:sp>
    </p:spTree>
    <p:extLst>
      <p:ext uri="{BB962C8B-B14F-4D97-AF65-F5344CB8AC3E}">
        <p14:creationId xmlns:p14="http://schemas.microsoft.com/office/powerpoint/2010/main" val="1902874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0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4AE72F-C2F1-D4A0-4B27-AA25F777405E}"/>
              </a:ext>
            </a:extLst>
          </p:cNvPr>
          <p:cNvSpPr txBox="1">
            <a:spLocks/>
          </p:cNvSpPr>
          <p:nvPr userDrawn="1"/>
        </p:nvSpPr>
        <p:spPr>
          <a:xfrm>
            <a:off x="2461261" y="135174"/>
            <a:ext cx="6400800" cy="655320"/>
          </a:xfrm>
          <a:prstGeom prst="rect">
            <a:avLst/>
          </a:prstGeom>
          <a:solidFill>
            <a:srgbClr val="FFC000"/>
          </a:solidFill>
        </p:spPr>
        <p:txBody>
          <a:bodyPr vert="horz" lIns="91440" tIns="45720" rIns="91440" bIns="45720" rtlCol="0" anchor="ctr" anchorCtr="0">
            <a:noAutofit/>
          </a:bodyPr>
          <a:lstStyle>
            <a:lvl1pPr algn="l" defTabSz="685800" rtl="0" eaLnBrk="1" latinLnBrk="0" hangingPunct="1">
              <a:lnSpc>
                <a:spcPct val="90000"/>
              </a:lnSpc>
              <a:spcBef>
                <a:spcPct val="0"/>
              </a:spcBef>
              <a:buNone/>
              <a:defRPr sz="1800" b="1" i="0" kern="1200" baseline="0">
                <a:solidFill>
                  <a:srgbClr val="0A3161"/>
                </a:solidFill>
                <a:latin typeface="Arial" charset="0"/>
                <a:ea typeface="Arial" charset="0"/>
                <a:cs typeface="Arial" charset="0"/>
              </a:defRPr>
            </a:lvl1pPr>
          </a:lstStyle>
          <a:p>
            <a:pPr algn="ctr"/>
            <a:endParaRPr lang="en-US" sz="3200" b="0" dirty="0"/>
          </a:p>
        </p:txBody>
      </p:sp>
      <p:sp>
        <p:nvSpPr>
          <p:cNvPr id="8" name="Title 7">
            <a:extLst>
              <a:ext uri="{FF2B5EF4-FFF2-40B4-BE49-F238E27FC236}">
                <a16:creationId xmlns:a16="http://schemas.microsoft.com/office/drawing/2014/main" id="{1ED53023-836F-B18E-4EDF-8D1EBFF1934C}"/>
              </a:ext>
            </a:extLst>
          </p:cNvPr>
          <p:cNvSpPr>
            <a:spLocks noGrp="1"/>
          </p:cNvSpPr>
          <p:nvPr>
            <p:ph type="title"/>
          </p:nvPr>
        </p:nvSpPr>
        <p:spPr>
          <a:xfrm>
            <a:off x="2917431" y="135174"/>
            <a:ext cx="5488459" cy="655320"/>
          </a:xfrm>
        </p:spPr>
        <p:txBody>
          <a:bodyPr/>
          <a:lstStyle>
            <a:lvl1pPr marL="0" indent="0" algn="ctr" defTabSz="685800" rtl="0" eaLnBrk="1" latinLnBrk="0" hangingPunct="1">
              <a:lnSpc>
                <a:spcPct val="90000"/>
              </a:lnSpc>
              <a:spcBef>
                <a:spcPts val="750"/>
              </a:spcBef>
              <a:spcAft>
                <a:spcPts val="450"/>
              </a:spcAft>
              <a:buFont typeface="Arial" panose="020B0604020202020204" pitchFamily="34" charset="0"/>
              <a:buNone/>
              <a:defRPr lang="en-US" sz="3200" b="0" kern="1200" baseline="0" dirty="0">
                <a:solidFill>
                  <a:srgbClr val="0A3161"/>
                </a:solidFill>
                <a:latin typeface="+mn-lt"/>
                <a:ea typeface="Arial" charset="0"/>
                <a:cs typeface="Arial Bold" panose="020B0704020202020204" pitchFamily="34" charset="0"/>
              </a:defRPr>
            </a:lvl1pPr>
          </a:lstStyle>
          <a:p>
            <a:endParaRPr lang="en-US" dirty="0"/>
          </a:p>
        </p:txBody>
      </p:sp>
      <p:pic>
        <p:nvPicPr>
          <p:cNvPr id="3" name="Picture 6" descr="C:\Users\CMXDB\AppData\Local\Microsoft\Windows\Temporary Internet Files\Content.IE5\AJIA5P0W\no_olympics_money[1].png">
            <a:extLst>
              <a:ext uri="{FF2B5EF4-FFF2-40B4-BE49-F238E27FC236}">
                <a16:creationId xmlns:a16="http://schemas.microsoft.com/office/drawing/2014/main" id="{FF5E70B5-FD79-C5CF-8FD1-A2008A4D688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18947" y="3154680"/>
            <a:ext cx="3506106" cy="203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74D7ACBD-42E7-E7A1-C205-BF6B0C9C30DF}"/>
              </a:ext>
            </a:extLst>
          </p:cNvPr>
          <p:cNvSpPr>
            <a:spLocks noGrp="1"/>
          </p:cNvSpPr>
          <p:nvPr>
            <p:ph type="body" sz="quarter" idx="24"/>
          </p:nvPr>
        </p:nvSpPr>
        <p:spPr>
          <a:xfrm>
            <a:off x="1295400" y="1671320"/>
            <a:ext cx="6553200" cy="1109662"/>
          </a:xfrm>
        </p:spPr>
        <p:txBody>
          <a:bodyPr anchor="ctr"/>
          <a:lstStyle>
            <a:lvl1pPr algn="ctr">
              <a:defRPr sz="3200">
                <a:solidFill>
                  <a:srgbClr val="00599C"/>
                </a:solidFill>
              </a:defRPr>
            </a:lvl1pPr>
          </a:lstStyle>
          <a:p>
            <a:pPr lvl="0"/>
            <a:endParaRPr lang="en-US" dirty="0"/>
          </a:p>
        </p:txBody>
      </p:sp>
      <p:sp>
        <p:nvSpPr>
          <p:cNvPr id="5" name="Slide Number Placeholder 4">
            <a:extLst>
              <a:ext uri="{FF2B5EF4-FFF2-40B4-BE49-F238E27FC236}">
                <a16:creationId xmlns:a16="http://schemas.microsoft.com/office/drawing/2014/main" id="{1285849E-57DF-0CA6-6725-B99C6758D7F1}"/>
              </a:ext>
            </a:extLst>
          </p:cNvPr>
          <p:cNvSpPr>
            <a:spLocks noGrp="1"/>
          </p:cNvSpPr>
          <p:nvPr>
            <p:ph type="sldNum" sz="quarter" idx="23"/>
          </p:nvPr>
        </p:nvSpPr>
        <p:spPr>
          <a:xfrm>
            <a:off x="8638309" y="6416452"/>
            <a:ext cx="457200" cy="365760"/>
          </a:xfrm>
        </p:spPr>
        <p:txBody>
          <a:bodyPr/>
          <a:lstStyle>
            <a:lvl1pPr marL="0" algn="ctr" defTabSz="685800" rtl="0" eaLnBrk="1" latinLnBrk="0" hangingPunct="1">
              <a:defRPr lang="en-US" sz="1350" kern="1200" smtClean="0">
                <a:solidFill>
                  <a:schemeClr val="tx1"/>
                </a:solidFill>
                <a:latin typeface="+mn-lt"/>
                <a:ea typeface="+mn-ea"/>
                <a:cs typeface="+mn-cs"/>
              </a:defRPr>
            </a:lvl1pPr>
          </a:lstStyle>
          <a:p>
            <a:fld id="{781057C3-FDA3-B146-AA6C-F3C04E67C803}" type="slidenum">
              <a:rPr smtClean="0"/>
              <a:pPr/>
              <a:t>‹#›</a:t>
            </a:fld>
            <a:endParaRPr dirty="0"/>
          </a:p>
        </p:txBody>
      </p:sp>
    </p:spTree>
    <p:extLst>
      <p:ext uri="{BB962C8B-B14F-4D97-AF65-F5344CB8AC3E}">
        <p14:creationId xmlns:p14="http://schemas.microsoft.com/office/powerpoint/2010/main" val="1756130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9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4AE72F-C2F1-D4A0-4B27-AA25F777405E}"/>
              </a:ext>
            </a:extLst>
          </p:cNvPr>
          <p:cNvSpPr txBox="1">
            <a:spLocks/>
          </p:cNvSpPr>
          <p:nvPr userDrawn="1"/>
        </p:nvSpPr>
        <p:spPr>
          <a:xfrm>
            <a:off x="2461261" y="135174"/>
            <a:ext cx="6400800" cy="655320"/>
          </a:xfrm>
          <a:prstGeom prst="rect">
            <a:avLst/>
          </a:prstGeom>
          <a:solidFill>
            <a:srgbClr val="FFC000"/>
          </a:solidFill>
        </p:spPr>
        <p:txBody>
          <a:bodyPr vert="horz" lIns="91440" tIns="45720" rIns="91440" bIns="45720" rtlCol="0" anchor="ctr" anchorCtr="0">
            <a:noAutofit/>
          </a:bodyPr>
          <a:lstStyle>
            <a:lvl1pPr algn="l" defTabSz="685800" rtl="0" eaLnBrk="1" latinLnBrk="0" hangingPunct="1">
              <a:lnSpc>
                <a:spcPct val="90000"/>
              </a:lnSpc>
              <a:spcBef>
                <a:spcPct val="0"/>
              </a:spcBef>
              <a:buNone/>
              <a:defRPr sz="1800" b="1" i="0" kern="1200" baseline="0">
                <a:solidFill>
                  <a:srgbClr val="0A3161"/>
                </a:solidFill>
                <a:latin typeface="Arial" charset="0"/>
                <a:ea typeface="Arial" charset="0"/>
                <a:cs typeface="Arial" charset="0"/>
              </a:defRPr>
            </a:lvl1pPr>
          </a:lstStyle>
          <a:p>
            <a:pPr algn="ctr"/>
            <a:endParaRPr lang="en-US" sz="3200" b="0" dirty="0"/>
          </a:p>
        </p:txBody>
      </p:sp>
      <p:sp>
        <p:nvSpPr>
          <p:cNvPr id="8" name="Title 7">
            <a:extLst>
              <a:ext uri="{FF2B5EF4-FFF2-40B4-BE49-F238E27FC236}">
                <a16:creationId xmlns:a16="http://schemas.microsoft.com/office/drawing/2014/main" id="{1ED53023-836F-B18E-4EDF-8D1EBFF1934C}"/>
              </a:ext>
            </a:extLst>
          </p:cNvPr>
          <p:cNvSpPr>
            <a:spLocks noGrp="1"/>
          </p:cNvSpPr>
          <p:nvPr>
            <p:ph type="title"/>
          </p:nvPr>
        </p:nvSpPr>
        <p:spPr>
          <a:xfrm>
            <a:off x="2461261" y="152858"/>
            <a:ext cx="6400800" cy="637636"/>
          </a:xfrm>
        </p:spPr>
        <p:txBody>
          <a:bodyPr/>
          <a:lstStyle>
            <a:lvl1pPr marL="0" indent="0" algn="ctr" defTabSz="685800" rtl="0" eaLnBrk="1" latinLnBrk="0" hangingPunct="1">
              <a:lnSpc>
                <a:spcPct val="90000"/>
              </a:lnSpc>
              <a:spcBef>
                <a:spcPts val="750"/>
              </a:spcBef>
              <a:spcAft>
                <a:spcPts val="450"/>
              </a:spcAft>
              <a:buFont typeface="Arial" panose="020B0604020202020204" pitchFamily="34" charset="0"/>
              <a:buNone/>
              <a:defRPr lang="en-US" sz="3200" b="0" i="0" kern="1200" baseline="0" dirty="0">
                <a:solidFill>
                  <a:srgbClr val="0A3161"/>
                </a:solidFill>
                <a:latin typeface="Arial" charset="0"/>
                <a:ea typeface="Arial" charset="0"/>
                <a:cs typeface="Arial"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91EC8EF5-D1D2-377D-A139-BD7AD3CBDF84}"/>
              </a:ext>
            </a:extLst>
          </p:cNvPr>
          <p:cNvSpPr>
            <a:spLocks noGrp="1"/>
          </p:cNvSpPr>
          <p:nvPr>
            <p:ph type="body" sz="quarter" idx="24"/>
          </p:nvPr>
        </p:nvSpPr>
        <p:spPr>
          <a:xfrm>
            <a:off x="669925" y="1265238"/>
            <a:ext cx="7620000" cy="5059362"/>
          </a:xfrm>
        </p:spPr>
        <p:txBody>
          <a:bodyPr/>
          <a:lstStyle>
            <a:lvl1pPr>
              <a:defRPr lang="en-US" sz="1800" b="1" kern="1200" baseline="0" dirty="0" smtClean="0">
                <a:solidFill>
                  <a:srgbClr val="002060"/>
                </a:solidFill>
                <a:latin typeface="Arial" charset="0"/>
                <a:ea typeface="Arial" charset="0"/>
                <a:cs typeface="Arial" charset="0"/>
              </a:defRPr>
            </a:lvl1pPr>
            <a:lvl2pPr>
              <a:defRPr lang="en-US" sz="1800" b="1" kern="1200" baseline="0" dirty="0" smtClean="0">
                <a:solidFill>
                  <a:srgbClr val="002060"/>
                </a:solidFill>
                <a:latin typeface="Arial" charset="0"/>
                <a:ea typeface="Arial" charset="0"/>
                <a:cs typeface="Arial" charset="0"/>
              </a:defRPr>
            </a:lvl2pPr>
            <a:lvl3pPr>
              <a:defRPr lang="en-US" sz="1800" b="1" kern="1200" baseline="0" dirty="0" smtClean="0">
                <a:solidFill>
                  <a:srgbClr val="002060"/>
                </a:solidFill>
                <a:latin typeface="Arial" charset="0"/>
                <a:ea typeface="Arial" charset="0"/>
                <a:cs typeface="Arial" charset="0"/>
              </a:defRPr>
            </a:lvl3pPr>
            <a:lvl4pPr>
              <a:defRPr lang="en-US" sz="1800" b="1" kern="1200" baseline="0" dirty="0" smtClean="0">
                <a:solidFill>
                  <a:srgbClr val="002060"/>
                </a:solidFill>
                <a:latin typeface="Arial" charset="0"/>
                <a:ea typeface="Arial" charset="0"/>
                <a:cs typeface="Arial" charset="0"/>
              </a:defRPr>
            </a:lvl4pPr>
            <a:lvl5pPr>
              <a:defRPr lang="en-US" sz="1800" b="1" kern="1200" baseline="0" dirty="0">
                <a:solidFill>
                  <a:srgbClr val="002060"/>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285849E-57DF-0CA6-6725-B99C6758D7F1}"/>
              </a:ext>
            </a:extLst>
          </p:cNvPr>
          <p:cNvSpPr>
            <a:spLocks noGrp="1"/>
          </p:cNvSpPr>
          <p:nvPr>
            <p:ph type="sldNum" sz="quarter" idx="23"/>
          </p:nvPr>
        </p:nvSpPr>
        <p:spPr>
          <a:xfrm>
            <a:off x="8638309" y="6416452"/>
            <a:ext cx="457200" cy="365760"/>
          </a:xfrm>
        </p:spPr>
        <p:txBody>
          <a:bodyPr/>
          <a:lstStyle>
            <a:lvl1pPr marL="0" algn="ctr" defTabSz="685800" rtl="0" eaLnBrk="1" latinLnBrk="0" hangingPunct="1">
              <a:defRPr lang="en-US" sz="1350" kern="1200" smtClean="0">
                <a:solidFill>
                  <a:schemeClr val="tx1"/>
                </a:solidFill>
                <a:latin typeface="+mn-lt"/>
                <a:ea typeface="+mn-ea"/>
                <a:cs typeface="+mn-cs"/>
              </a:defRPr>
            </a:lvl1pPr>
          </a:lstStyle>
          <a:p>
            <a:fld id="{781057C3-FDA3-B146-AA6C-F3C04E67C803}" type="slidenum">
              <a:rPr smtClean="0"/>
              <a:pPr/>
              <a:t>‹#›</a:t>
            </a:fld>
            <a:endParaRPr dirty="0"/>
          </a:p>
        </p:txBody>
      </p:sp>
    </p:spTree>
    <p:extLst>
      <p:ext uri="{BB962C8B-B14F-4D97-AF65-F5344CB8AC3E}">
        <p14:creationId xmlns:p14="http://schemas.microsoft.com/office/powerpoint/2010/main" val="1977394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5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4AE72F-C2F1-D4A0-4B27-AA25F777405E}"/>
              </a:ext>
            </a:extLst>
          </p:cNvPr>
          <p:cNvSpPr txBox="1">
            <a:spLocks/>
          </p:cNvSpPr>
          <p:nvPr userDrawn="1"/>
        </p:nvSpPr>
        <p:spPr>
          <a:xfrm>
            <a:off x="2461261" y="135174"/>
            <a:ext cx="6400800" cy="655320"/>
          </a:xfrm>
          <a:prstGeom prst="rect">
            <a:avLst/>
          </a:prstGeom>
          <a:solidFill>
            <a:srgbClr val="FFC000"/>
          </a:solidFill>
        </p:spPr>
        <p:txBody>
          <a:bodyPr vert="horz" lIns="91440" tIns="45720" rIns="91440" bIns="45720" rtlCol="0" anchor="ctr" anchorCtr="0">
            <a:noAutofit/>
          </a:bodyPr>
          <a:lstStyle>
            <a:lvl1pPr algn="l" defTabSz="685800" rtl="0" eaLnBrk="1" latinLnBrk="0" hangingPunct="1">
              <a:lnSpc>
                <a:spcPct val="90000"/>
              </a:lnSpc>
              <a:spcBef>
                <a:spcPct val="0"/>
              </a:spcBef>
              <a:buNone/>
              <a:defRPr sz="1800" b="1" i="0" kern="1200" baseline="0">
                <a:solidFill>
                  <a:srgbClr val="0A3161"/>
                </a:solidFill>
                <a:latin typeface="Arial" charset="0"/>
                <a:ea typeface="Arial" charset="0"/>
                <a:cs typeface="Arial" charset="0"/>
              </a:defRPr>
            </a:lvl1pPr>
          </a:lstStyle>
          <a:p>
            <a:pPr algn="ctr"/>
            <a:endParaRPr lang="en-US" sz="3200" b="0" dirty="0"/>
          </a:p>
        </p:txBody>
      </p:sp>
      <p:sp>
        <p:nvSpPr>
          <p:cNvPr id="8" name="Title 7">
            <a:extLst>
              <a:ext uri="{FF2B5EF4-FFF2-40B4-BE49-F238E27FC236}">
                <a16:creationId xmlns:a16="http://schemas.microsoft.com/office/drawing/2014/main" id="{1ED53023-836F-B18E-4EDF-8D1EBFF1934C}"/>
              </a:ext>
            </a:extLst>
          </p:cNvPr>
          <p:cNvSpPr>
            <a:spLocks noGrp="1"/>
          </p:cNvSpPr>
          <p:nvPr>
            <p:ph type="title"/>
          </p:nvPr>
        </p:nvSpPr>
        <p:spPr>
          <a:xfrm>
            <a:off x="2461261" y="152858"/>
            <a:ext cx="6400800" cy="637636"/>
          </a:xfrm>
        </p:spPr>
        <p:txBody>
          <a:bodyPr/>
          <a:lstStyle>
            <a:lvl1pPr marL="0" indent="0" algn="ctr" defTabSz="685800" rtl="0" eaLnBrk="1" latinLnBrk="0" hangingPunct="1">
              <a:lnSpc>
                <a:spcPct val="90000"/>
              </a:lnSpc>
              <a:spcBef>
                <a:spcPts val="750"/>
              </a:spcBef>
              <a:spcAft>
                <a:spcPts val="450"/>
              </a:spcAft>
              <a:buFont typeface="Arial" panose="020B0604020202020204" pitchFamily="34" charset="0"/>
              <a:buNone/>
              <a:defRPr lang="en-US" sz="3200" b="0" i="0" kern="1200" baseline="0" dirty="0">
                <a:solidFill>
                  <a:srgbClr val="0A3161"/>
                </a:solidFill>
                <a:latin typeface="Arial" charset="0"/>
                <a:ea typeface="Arial" charset="0"/>
                <a:cs typeface="Arial"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91EC8EF5-D1D2-377D-A139-BD7AD3CBDF84}"/>
              </a:ext>
            </a:extLst>
          </p:cNvPr>
          <p:cNvSpPr>
            <a:spLocks noGrp="1"/>
          </p:cNvSpPr>
          <p:nvPr>
            <p:ph type="body" sz="quarter" idx="24"/>
          </p:nvPr>
        </p:nvSpPr>
        <p:spPr>
          <a:xfrm>
            <a:off x="7290981" y="1702790"/>
            <a:ext cx="1571080" cy="2664573"/>
          </a:xfrm>
        </p:spPr>
        <p:txBody>
          <a:bodyPr/>
          <a:lstStyle>
            <a:lvl1pPr algn="ctr">
              <a:defRPr lang="en-US" sz="1500" b="0" kern="1200" baseline="0" dirty="0">
                <a:solidFill>
                  <a:srgbClr val="002060"/>
                </a:solidFill>
                <a:latin typeface="Arial" charset="0"/>
                <a:ea typeface="Arial" charset="0"/>
                <a:cs typeface="Arial" charset="0"/>
              </a:defRPr>
            </a:lvl1pPr>
            <a:lvl2pPr algn="ctr">
              <a:defRPr lang="en-US" sz="1500" b="0" kern="1200" baseline="0" dirty="0">
                <a:solidFill>
                  <a:srgbClr val="002060"/>
                </a:solidFill>
                <a:latin typeface="Arial" charset="0"/>
                <a:ea typeface="Arial" charset="0"/>
                <a:cs typeface="Arial" charset="0"/>
              </a:defRPr>
            </a:lvl2pPr>
            <a:lvl3pPr algn="ctr">
              <a:defRPr lang="en-US" sz="1500" b="0" kern="1200" baseline="0" dirty="0">
                <a:solidFill>
                  <a:srgbClr val="002060"/>
                </a:solidFill>
                <a:latin typeface="Arial" charset="0"/>
                <a:ea typeface="Arial" charset="0"/>
                <a:cs typeface="Arial" charset="0"/>
              </a:defRPr>
            </a:lvl3pPr>
            <a:lvl4pPr algn="ctr">
              <a:defRPr lang="en-US" sz="1500" b="0" kern="1200" baseline="0" dirty="0">
                <a:solidFill>
                  <a:srgbClr val="002060"/>
                </a:solidFill>
                <a:latin typeface="Arial" charset="0"/>
                <a:ea typeface="Arial" charset="0"/>
                <a:cs typeface="Arial" charset="0"/>
              </a:defRPr>
            </a:lvl4pPr>
            <a:lvl5pPr algn="ctr">
              <a:defRPr lang="en-US" sz="1500" b="0" kern="1200" baseline="0" dirty="0">
                <a:solidFill>
                  <a:srgbClr val="002060"/>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487E6D5B-73E1-7691-9C66-D7724BF968FE}"/>
              </a:ext>
            </a:extLst>
          </p:cNvPr>
          <p:cNvSpPr>
            <a:spLocks noGrp="1"/>
          </p:cNvSpPr>
          <p:nvPr>
            <p:ph type="pic" sz="quarter" idx="25"/>
          </p:nvPr>
        </p:nvSpPr>
        <p:spPr>
          <a:xfrm>
            <a:off x="388938" y="1123950"/>
            <a:ext cx="6550025" cy="4356100"/>
          </a:xfrm>
        </p:spPr>
        <p:txBody>
          <a:bodyPr/>
          <a:lstStyle/>
          <a:p>
            <a:endParaRPr lang="en-US" dirty="0"/>
          </a:p>
        </p:txBody>
      </p:sp>
      <p:sp>
        <p:nvSpPr>
          <p:cNvPr id="12" name="Text Placeholder 11">
            <a:extLst>
              <a:ext uri="{FF2B5EF4-FFF2-40B4-BE49-F238E27FC236}">
                <a16:creationId xmlns:a16="http://schemas.microsoft.com/office/drawing/2014/main" id="{8282F231-3C3A-BA7A-077C-78F5FB32BBE0}"/>
              </a:ext>
            </a:extLst>
          </p:cNvPr>
          <p:cNvSpPr>
            <a:spLocks noGrp="1"/>
          </p:cNvSpPr>
          <p:nvPr>
            <p:ph type="body" sz="quarter" idx="26"/>
          </p:nvPr>
        </p:nvSpPr>
        <p:spPr>
          <a:xfrm>
            <a:off x="627063" y="5734050"/>
            <a:ext cx="7889875" cy="533400"/>
          </a:xfrm>
        </p:spPr>
        <p:txBody>
          <a:bodyPr/>
          <a:lstStyle>
            <a:lvl1pPr>
              <a:defRPr lang="en-US" sz="1500" b="0" kern="0" dirty="0" smtClean="0">
                <a:solidFill>
                  <a:srgbClr val="002060"/>
                </a:solidFill>
                <a:latin typeface="+mn-lt"/>
                <a:ea typeface="+mn-ea"/>
                <a:cs typeface="+mn-cs"/>
              </a:defRPr>
            </a:lvl1pPr>
            <a:lvl2pPr>
              <a:defRPr lang="en-US" sz="1500" b="0" kern="0" dirty="0" smtClean="0">
                <a:solidFill>
                  <a:srgbClr val="002060"/>
                </a:solidFill>
                <a:latin typeface="+mn-lt"/>
                <a:ea typeface="+mn-ea"/>
                <a:cs typeface="+mn-cs"/>
              </a:defRPr>
            </a:lvl2pPr>
            <a:lvl3pPr>
              <a:defRPr lang="en-US" sz="1500" b="0" kern="0" dirty="0" smtClean="0">
                <a:solidFill>
                  <a:srgbClr val="002060"/>
                </a:solidFill>
                <a:latin typeface="+mn-lt"/>
                <a:ea typeface="+mn-ea"/>
                <a:cs typeface="+mn-cs"/>
              </a:defRPr>
            </a:lvl3pPr>
            <a:lvl4pPr>
              <a:defRPr lang="en-US" sz="1500" b="0" kern="0" dirty="0" smtClean="0">
                <a:solidFill>
                  <a:srgbClr val="002060"/>
                </a:solidFill>
                <a:latin typeface="+mn-lt"/>
                <a:ea typeface="+mn-ea"/>
                <a:cs typeface="+mn-cs"/>
              </a:defRPr>
            </a:lvl4pPr>
            <a:lvl5pPr>
              <a:defRPr lang="en-US" sz="1500" b="0" kern="0" dirty="0">
                <a:solidFill>
                  <a:srgbClr val="002060"/>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285849E-57DF-0CA6-6725-B99C6758D7F1}"/>
              </a:ext>
            </a:extLst>
          </p:cNvPr>
          <p:cNvSpPr>
            <a:spLocks noGrp="1"/>
          </p:cNvSpPr>
          <p:nvPr>
            <p:ph type="sldNum" sz="quarter" idx="23"/>
          </p:nvPr>
        </p:nvSpPr>
        <p:spPr>
          <a:xfrm>
            <a:off x="8638309" y="6416452"/>
            <a:ext cx="457200" cy="365760"/>
          </a:xfrm>
        </p:spPr>
        <p:txBody>
          <a:bodyPr/>
          <a:lstStyle>
            <a:lvl1pPr marL="0" algn="ctr" defTabSz="685800" rtl="0" eaLnBrk="1" latinLnBrk="0" hangingPunct="1">
              <a:defRPr lang="en-US" sz="1350" kern="1200" smtClean="0">
                <a:solidFill>
                  <a:schemeClr val="tx1"/>
                </a:solidFill>
                <a:latin typeface="+mn-lt"/>
                <a:ea typeface="+mn-ea"/>
                <a:cs typeface="+mn-cs"/>
              </a:defRPr>
            </a:lvl1pPr>
          </a:lstStyle>
          <a:p>
            <a:fld id="{781057C3-FDA3-B146-AA6C-F3C04E67C803}" type="slidenum">
              <a:rPr smtClean="0"/>
              <a:pPr/>
              <a:t>‹#›</a:t>
            </a:fld>
            <a:endParaRPr dirty="0"/>
          </a:p>
        </p:txBody>
      </p:sp>
    </p:spTree>
    <p:extLst>
      <p:ext uri="{BB962C8B-B14F-4D97-AF65-F5344CB8AC3E}">
        <p14:creationId xmlns:p14="http://schemas.microsoft.com/office/powerpoint/2010/main" val="2895119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4AE72F-C2F1-D4A0-4B27-AA25F777405E}"/>
              </a:ext>
            </a:extLst>
          </p:cNvPr>
          <p:cNvSpPr txBox="1">
            <a:spLocks/>
          </p:cNvSpPr>
          <p:nvPr userDrawn="1"/>
        </p:nvSpPr>
        <p:spPr>
          <a:xfrm>
            <a:off x="2461261" y="135174"/>
            <a:ext cx="6400800" cy="655320"/>
          </a:xfrm>
          <a:prstGeom prst="rect">
            <a:avLst/>
          </a:prstGeom>
          <a:solidFill>
            <a:srgbClr val="FFC000"/>
          </a:solidFill>
        </p:spPr>
        <p:txBody>
          <a:bodyPr vert="horz" lIns="91440" tIns="45720" rIns="91440" bIns="45720" rtlCol="0" anchor="ctr" anchorCtr="0">
            <a:noAutofit/>
          </a:bodyPr>
          <a:lstStyle>
            <a:lvl1pPr algn="l" defTabSz="685800" rtl="0" eaLnBrk="1" latinLnBrk="0" hangingPunct="1">
              <a:lnSpc>
                <a:spcPct val="90000"/>
              </a:lnSpc>
              <a:spcBef>
                <a:spcPct val="0"/>
              </a:spcBef>
              <a:buNone/>
              <a:defRPr sz="1800" b="1" i="0" kern="1200" baseline="0">
                <a:solidFill>
                  <a:srgbClr val="0A3161"/>
                </a:solidFill>
                <a:latin typeface="Arial" charset="0"/>
                <a:ea typeface="Arial" charset="0"/>
                <a:cs typeface="Arial" charset="0"/>
              </a:defRPr>
            </a:lvl1pPr>
          </a:lstStyle>
          <a:p>
            <a:pPr algn="ctr"/>
            <a:endParaRPr lang="en-US" sz="3200" b="0" dirty="0"/>
          </a:p>
        </p:txBody>
      </p:sp>
      <p:sp>
        <p:nvSpPr>
          <p:cNvPr id="8" name="Title 7">
            <a:extLst>
              <a:ext uri="{FF2B5EF4-FFF2-40B4-BE49-F238E27FC236}">
                <a16:creationId xmlns:a16="http://schemas.microsoft.com/office/drawing/2014/main" id="{1ED53023-836F-B18E-4EDF-8D1EBFF1934C}"/>
              </a:ext>
            </a:extLst>
          </p:cNvPr>
          <p:cNvSpPr>
            <a:spLocks noGrp="1"/>
          </p:cNvSpPr>
          <p:nvPr>
            <p:ph type="title"/>
          </p:nvPr>
        </p:nvSpPr>
        <p:spPr>
          <a:xfrm>
            <a:off x="2461261" y="152858"/>
            <a:ext cx="6400800" cy="637636"/>
          </a:xfrm>
        </p:spPr>
        <p:txBody>
          <a:bodyPr/>
          <a:lstStyle>
            <a:lvl1pPr marL="0" indent="0" algn="ctr" defTabSz="685800" rtl="0" eaLnBrk="1" latinLnBrk="0" hangingPunct="1">
              <a:lnSpc>
                <a:spcPct val="90000"/>
              </a:lnSpc>
              <a:spcBef>
                <a:spcPts val="750"/>
              </a:spcBef>
              <a:spcAft>
                <a:spcPts val="450"/>
              </a:spcAft>
              <a:buFont typeface="Arial" panose="020B0604020202020204" pitchFamily="34" charset="0"/>
              <a:buNone/>
              <a:defRPr lang="en-US" sz="3200" b="0" i="0" kern="1200" baseline="0" dirty="0">
                <a:solidFill>
                  <a:srgbClr val="0A3161"/>
                </a:solidFill>
                <a:latin typeface="Arial" charset="0"/>
                <a:ea typeface="Arial" charset="0"/>
                <a:cs typeface="Arial" charset="0"/>
              </a:defRPr>
            </a:lvl1pPr>
          </a:lstStyle>
          <a:p>
            <a:r>
              <a:rPr lang="en-US" dirty="0"/>
              <a:t>Click to edit Master title style</a:t>
            </a:r>
          </a:p>
        </p:txBody>
      </p:sp>
      <p:sp>
        <p:nvSpPr>
          <p:cNvPr id="13" name="Text Placeholder 12">
            <a:extLst>
              <a:ext uri="{FF2B5EF4-FFF2-40B4-BE49-F238E27FC236}">
                <a16:creationId xmlns:a16="http://schemas.microsoft.com/office/drawing/2014/main" id="{5104F92B-8866-A4E1-4A1B-7AF4062F0F50}"/>
              </a:ext>
            </a:extLst>
          </p:cNvPr>
          <p:cNvSpPr>
            <a:spLocks noGrp="1"/>
          </p:cNvSpPr>
          <p:nvPr>
            <p:ph type="body" sz="quarter" idx="24"/>
          </p:nvPr>
        </p:nvSpPr>
        <p:spPr>
          <a:xfrm>
            <a:off x="1349375" y="1024416"/>
            <a:ext cx="6934200" cy="401637"/>
          </a:xfrm>
        </p:spPr>
        <p:txBody>
          <a:bodyPr/>
          <a:lstStyle>
            <a:lvl1pPr algn="ctr">
              <a:defRPr lang="en-US" sz="2000" b="0" kern="1200" dirty="0" smtClean="0">
                <a:solidFill>
                  <a:srgbClr val="002060"/>
                </a:solidFill>
                <a:latin typeface="+mn-lt"/>
                <a:ea typeface="+mn-ea"/>
                <a:cs typeface="+mn-cs"/>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B9DB9D9A-5858-5518-2453-389B864ACCAE}"/>
              </a:ext>
            </a:extLst>
          </p:cNvPr>
          <p:cNvSpPr>
            <a:spLocks noGrp="1"/>
          </p:cNvSpPr>
          <p:nvPr>
            <p:ph type="pic" sz="quarter" idx="25"/>
          </p:nvPr>
        </p:nvSpPr>
        <p:spPr>
          <a:xfrm>
            <a:off x="2438400" y="1620838"/>
            <a:ext cx="4648200" cy="1562100"/>
          </a:xfrm>
        </p:spPr>
        <p:txBody>
          <a:bodyPr/>
          <a:lstStyle/>
          <a:p>
            <a:endParaRPr lang="en-US" dirty="0"/>
          </a:p>
        </p:txBody>
      </p:sp>
      <p:sp>
        <p:nvSpPr>
          <p:cNvPr id="16" name="Text Placeholder 12">
            <a:extLst>
              <a:ext uri="{FF2B5EF4-FFF2-40B4-BE49-F238E27FC236}">
                <a16:creationId xmlns:a16="http://schemas.microsoft.com/office/drawing/2014/main" id="{F4A07F24-A9ED-6080-E6B1-4E6F408673F2}"/>
              </a:ext>
            </a:extLst>
          </p:cNvPr>
          <p:cNvSpPr>
            <a:spLocks noGrp="1"/>
          </p:cNvSpPr>
          <p:nvPr>
            <p:ph type="body" sz="quarter" idx="26"/>
          </p:nvPr>
        </p:nvSpPr>
        <p:spPr>
          <a:xfrm>
            <a:off x="448463" y="3404201"/>
            <a:ext cx="8189845" cy="401637"/>
          </a:xfrm>
        </p:spPr>
        <p:txBody>
          <a:bodyPr/>
          <a:lstStyle>
            <a:lvl1pPr algn="ctr">
              <a:defRPr lang="en-US" sz="2000" b="0" kern="1200" dirty="0" smtClean="0">
                <a:solidFill>
                  <a:srgbClr val="002060"/>
                </a:solidFill>
                <a:latin typeface="+mn-lt"/>
                <a:ea typeface="+mn-ea"/>
                <a:cs typeface="+mn-cs"/>
              </a:defRPr>
            </a:lvl1pPr>
          </a:lstStyle>
          <a:p>
            <a:pPr lvl="0"/>
            <a:r>
              <a:rPr lang="en-US" dirty="0"/>
              <a:t>Click to edit Master text styles</a:t>
            </a:r>
          </a:p>
        </p:txBody>
      </p:sp>
      <p:sp>
        <p:nvSpPr>
          <p:cNvPr id="18" name="Picture Placeholder 17">
            <a:extLst>
              <a:ext uri="{FF2B5EF4-FFF2-40B4-BE49-F238E27FC236}">
                <a16:creationId xmlns:a16="http://schemas.microsoft.com/office/drawing/2014/main" id="{3F3EFBCF-7246-73E1-6F3C-6C4600B2252D}"/>
              </a:ext>
            </a:extLst>
          </p:cNvPr>
          <p:cNvSpPr>
            <a:spLocks noGrp="1"/>
          </p:cNvSpPr>
          <p:nvPr>
            <p:ph type="pic" sz="quarter" idx="27"/>
          </p:nvPr>
        </p:nvSpPr>
        <p:spPr>
          <a:xfrm>
            <a:off x="1866900" y="3970338"/>
            <a:ext cx="5710238" cy="2528887"/>
          </a:xfrm>
        </p:spPr>
        <p:txBody>
          <a:bodyPr/>
          <a:lstStyle/>
          <a:p>
            <a:endParaRPr lang="en-US" dirty="0"/>
          </a:p>
        </p:txBody>
      </p:sp>
      <p:sp>
        <p:nvSpPr>
          <p:cNvPr id="5" name="Slide Number Placeholder 4">
            <a:extLst>
              <a:ext uri="{FF2B5EF4-FFF2-40B4-BE49-F238E27FC236}">
                <a16:creationId xmlns:a16="http://schemas.microsoft.com/office/drawing/2014/main" id="{1285849E-57DF-0CA6-6725-B99C6758D7F1}"/>
              </a:ext>
            </a:extLst>
          </p:cNvPr>
          <p:cNvSpPr>
            <a:spLocks noGrp="1"/>
          </p:cNvSpPr>
          <p:nvPr>
            <p:ph type="sldNum" sz="quarter" idx="23"/>
          </p:nvPr>
        </p:nvSpPr>
        <p:spPr>
          <a:xfrm>
            <a:off x="8638309" y="6416452"/>
            <a:ext cx="457200" cy="365760"/>
          </a:xfrm>
        </p:spPr>
        <p:txBody>
          <a:bodyPr/>
          <a:lstStyle>
            <a:lvl1pPr marL="0" algn="ctr" defTabSz="685800" rtl="0" eaLnBrk="1" latinLnBrk="0" hangingPunct="1">
              <a:defRPr lang="en-US" sz="1350" kern="1200" smtClean="0">
                <a:solidFill>
                  <a:schemeClr val="tx1"/>
                </a:solidFill>
                <a:latin typeface="+mn-lt"/>
                <a:ea typeface="+mn-ea"/>
                <a:cs typeface="+mn-cs"/>
              </a:defRPr>
            </a:lvl1pPr>
          </a:lstStyle>
          <a:p>
            <a:fld id="{781057C3-FDA3-B146-AA6C-F3C04E67C803}" type="slidenum">
              <a:rPr smtClean="0"/>
              <a:pPr/>
              <a:t>‹#›</a:t>
            </a:fld>
            <a:endParaRPr dirty="0"/>
          </a:p>
        </p:txBody>
      </p:sp>
    </p:spTree>
    <p:extLst>
      <p:ext uri="{BB962C8B-B14F-4D97-AF65-F5344CB8AC3E}">
        <p14:creationId xmlns:p14="http://schemas.microsoft.com/office/powerpoint/2010/main" val="2436280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2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4AE72F-C2F1-D4A0-4B27-AA25F777405E}"/>
              </a:ext>
            </a:extLst>
          </p:cNvPr>
          <p:cNvSpPr txBox="1">
            <a:spLocks/>
          </p:cNvSpPr>
          <p:nvPr userDrawn="1"/>
        </p:nvSpPr>
        <p:spPr>
          <a:xfrm>
            <a:off x="2461261" y="135174"/>
            <a:ext cx="6400800" cy="655320"/>
          </a:xfrm>
          <a:prstGeom prst="rect">
            <a:avLst/>
          </a:prstGeom>
          <a:solidFill>
            <a:srgbClr val="FFC000"/>
          </a:solidFill>
        </p:spPr>
        <p:txBody>
          <a:bodyPr vert="horz" lIns="91440" tIns="45720" rIns="91440" bIns="45720" rtlCol="0" anchor="ctr" anchorCtr="0">
            <a:noAutofit/>
          </a:bodyPr>
          <a:lstStyle>
            <a:lvl1pPr algn="l" defTabSz="685800" rtl="0" eaLnBrk="1" latinLnBrk="0" hangingPunct="1">
              <a:lnSpc>
                <a:spcPct val="90000"/>
              </a:lnSpc>
              <a:spcBef>
                <a:spcPct val="0"/>
              </a:spcBef>
              <a:buNone/>
              <a:defRPr sz="1800" b="1" i="0" kern="1200" baseline="0">
                <a:solidFill>
                  <a:srgbClr val="0A3161"/>
                </a:solidFill>
                <a:latin typeface="Arial" charset="0"/>
                <a:ea typeface="Arial" charset="0"/>
                <a:cs typeface="Arial" charset="0"/>
              </a:defRPr>
            </a:lvl1pPr>
          </a:lstStyle>
          <a:p>
            <a:pPr algn="ctr"/>
            <a:endParaRPr lang="en-US" sz="3200" b="0" dirty="0"/>
          </a:p>
        </p:txBody>
      </p:sp>
      <p:sp>
        <p:nvSpPr>
          <p:cNvPr id="8" name="Title 7">
            <a:extLst>
              <a:ext uri="{FF2B5EF4-FFF2-40B4-BE49-F238E27FC236}">
                <a16:creationId xmlns:a16="http://schemas.microsoft.com/office/drawing/2014/main" id="{1ED53023-836F-B18E-4EDF-8D1EBFF1934C}"/>
              </a:ext>
            </a:extLst>
          </p:cNvPr>
          <p:cNvSpPr>
            <a:spLocks noGrp="1"/>
          </p:cNvSpPr>
          <p:nvPr>
            <p:ph type="title"/>
          </p:nvPr>
        </p:nvSpPr>
        <p:spPr>
          <a:xfrm>
            <a:off x="2461261" y="152858"/>
            <a:ext cx="6400800" cy="637636"/>
          </a:xfrm>
        </p:spPr>
        <p:txBody>
          <a:bodyPr/>
          <a:lstStyle>
            <a:lvl1pPr marL="0" indent="0" algn="ctr" defTabSz="685800" rtl="0" eaLnBrk="1" latinLnBrk="0" hangingPunct="1">
              <a:lnSpc>
                <a:spcPct val="90000"/>
              </a:lnSpc>
              <a:spcBef>
                <a:spcPts val="750"/>
              </a:spcBef>
              <a:spcAft>
                <a:spcPts val="450"/>
              </a:spcAft>
              <a:buFont typeface="Arial" panose="020B0604020202020204" pitchFamily="34" charset="0"/>
              <a:buNone/>
              <a:defRPr lang="en-US" sz="3200" b="0" i="0" kern="1200" baseline="0" dirty="0">
                <a:solidFill>
                  <a:srgbClr val="0A3161"/>
                </a:solidFill>
                <a:latin typeface="Arial" charset="0"/>
                <a:ea typeface="Arial" charset="0"/>
                <a:cs typeface="Arial"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91EC8EF5-D1D2-377D-A139-BD7AD3CBDF84}"/>
              </a:ext>
            </a:extLst>
          </p:cNvPr>
          <p:cNvSpPr>
            <a:spLocks noGrp="1"/>
          </p:cNvSpPr>
          <p:nvPr>
            <p:ph type="body" sz="quarter" idx="24"/>
          </p:nvPr>
        </p:nvSpPr>
        <p:spPr>
          <a:xfrm>
            <a:off x="669925" y="1265238"/>
            <a:ext cx="7620000" cy="5059362"/>
          </a:xfrm>
        </p:spPr>
        <p:txBody>
          <a:bodyPr/>
          <a:lstStyle>
            <a:lvl1pPr>
              <a:defRPr lang="en-US" sz="1800" b="1" kern="1200" baseline="0" dirty="0" smtClean="0">
                <a:solidFill>
                  <a:srgbClr val="002060"/>
                </a:solidFill>
                <a:latin typeface="Arial" charset="0"/>
                <a:ea typeface="Arial" charset="0"/>
                <a:cs typeface="Arial" charset="0"/>
              </a:defRPr>
            </a:lvl1pPr>
            <a:lvl2pPr>
              <a:defRPr lang="en-US" sz="1800" b="1" kern="1200" baseline="0" dirty="0" smtClean="0">
                <a:solidFill>
                  <a:srgbClr val="002060"/>
                </a:solidFill>
                <a:latin typeface="Arial" charset="0"/>
                <a:ea typeface="Arial" charset="0"/>
                <a:cs typeface="Arial" charset="0"/>
              </a:defRPr>
            </a:lvl2pPr>
            <a:lvl3pPr>
              <a:defRPr lang="en-US" sz="1800" b="1" kern="1200" baseline="0" dirty="0" smtClean="0">
                <a:solidFill>
                  <a:srgbClr val="002060"/>
                </a:solidFill>
                <a:latin typeface="Arial" charset="0"/>
                <a:ea typeface="Arial" charset="0"/>
                <a:cs typeface="Arial" charset="0"/>
              </a:defRPr>
            </a:lvl3pPr>
            <a:lvl4pPr>
              <a:defRPr lang="en-US" sz="1800" b="1" kern="1200" baseline="0" dirty="0" smtClean="0">
                <a:solidFill>
                  <a:srgbClr val="002060"/>
                </a:solidFill>
                <a:latin typeface="Arial" charset="0"/>
                <a:ea typeface="Arial" charset="0"/>
                <a:cs typeface="Arial" charset="0"/>
              </a:defRPr>
            </a:lvl4pPr>
            <a:lvl5pPr>
              <a:defRPr lang="en-US" sz="1800" b="1" kern="1200" baseline="0" dirty="0">
                <a:solidFill>
                  <a:srgbClr val="002060"/>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285849E-57DF-0CA6-6725-B99C6758D7F1}"/>
              </a:ext>
            </a:extLst>
          </p:cNvPr>
          <p:cNvSpPr>
            <a:spLocks noGrp="1"/>
          </p:cNvSpPr>
          <p:nvPr>
            <p:ph type="sldNum" sz="quarter" idx="23"/>
          </p:nvPr>
        </p:nvSpPr>
        <p:spPr>
          <a:xfrm>
            <a:off x="8638309" y="6416452"/>
            <a:ext cx="457200" cy="365760"/>
          </a:xfrm>
        </p:spPr>
        <p:txBody>
          <a:bodyPr/>
          <a:lstStyle>
            <a:lvl1pPr marL="0" algn="ctr" defTabSz="685800" rtl="0" eaLnBrk="1" latinLnBrk="0" hangingPunct="1">
              <a:defRPr lang="en-US" sz="1350" kern="1200" smtClean="0">
                <a:solidFill>
                  <a:schemeClr val="tx1"/>
                </a:solidFill>
                <a:latin typeface="+mn-lt"/>
                <a:ea typeface="+mn-ea"/>
                <a:cs typeface="+mn-cs"/>
              </a:defRPr>
            </a:lvl1pPr>
          </a:lstStyle>
          <a:p>
            <a:fld id="{781057C3-FDA3-B146-AA6C-F3C04E67C803}" type="slidenum">
              <a:rPr smtClean="0"/>
              <a:pPr/>
              <a:t>‹#›</a:t>
            </a:fld>
            <a:endParaRPr dirty="0"/>
          </a:p>
        </p:txBody>
      </p:sp>
      <p:pic>
        <p:nvPicPr>
          <p:cNvPr id="2" name="Picture 1">
            <a:extLst>
              <a:ext uri="{FF2B5EF4-FFF2-40B4-BE49-F238E27FC236}">
                <a16:creationId xmlns:a16="http://schemas.microsoft.com/office/drawing/2014/main" id="{B34FC360-8549-0E1B-5913-91A6A0BCDA22}"/>
              </a:ext>
            </a:extLst>
          </p:cNvPr>
          <p:cNvPicPr/>
          <p:nvPr userDrawn="1"/>
        </p:nvPicPr>
        <p:blipFill rotWithShape="1">
          <a:blip r:embed="rId3"/>
          <a:srcRect l="42836" t="43677" r="47921" b="37988"/>
          <a:stretch/>
        </p:blipFill>
        <p:spPr bwMode="auto">
          <a:xfrm>
            <a:off x="6901402" y="2988203"/>
            <a:ext cx="1366298" cy="16207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9697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1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25AEE-F123-D86A-734C-E5EE72C604CC}"/>
              </a:ext>
            </a:extLst>
          </p:cNvPr>
          <p:cNvSpPr txBox="1">
            <a:spLocks/>
          </p:cNvSpPr>
          <p:nvPr userDrawn="1"/>
        </p:nvSpPr>
        <p:spPr>
          <a:xfrm>
            <a:off x="2455789" y="68580"/>
            <a:ext cx="6444371" cy="815933"/>
          </a:xfrm>
          <a:prstGeom prst="rect">
            <a:avLst/>
          </a:prstGeom>
          <a:solidFill>
            <a:srgbClr val="FFC000"/>
          </a:solidFill>
        </p:spPr>
        <p:txBody>
          <a:bodyPr vert="horz" lIns="91440" tIns="45720" rIns="91440" bIns="45720" rtlCol="0" anchor="ctr" anchorCtr="0">
            <a:noAutofit/>
          </a:bodyPr>
          <a:lstStyle>
            <a:lvl1pPr algn="l" defTabSz="685800" rtl="0" eaLnBrk="1" latinLnBrk="0" hangingPunct="1">
              <a:lnSpc>
                <a:spcPct val="90000"/>
              </a:lnSpc>
              <a:spcBef>
                <a:spcPct val="0"/>
              </a:spcBef>
              <a:buNone/>
              <a:defRPr sz="1800" b="1" i="0" kern="1200" baseline="0">
                <a:solidFill>
                  <a:srgbClr val="0A3161"/>
                </a:solidFill>
                <a:latin typeface="Arial" charset="0"/>
                <a:ea typeface="Arial" charset="0"/>
                <a:cs typeface="Arial" charset="0"/>
              </a:defRPr>
            </a:lvl1pPr>
          </a:lstStyle>
          <a:p>
            <a:pPr algn="ctr"/>
            <a:endParaRPr lang="en-US" sz="2400" dirty="0"/>
          </a:p>
        </p:txBody>
      </p:sp>
      <p:sp>
        <p:nvSpPr>
          <p:cNvPr id="8" name="Title 7">
            <a:extLst>
              <a:ext uri="{FF2B5EF4-FFF2-40B4-BE49-F238E27FC236}">
                <a16:creationId xmlns:a16="http://schemas.microsoft.com/office/drawing/2014/main" id="{1ED53023-836F-B18E-4EDF-8D1EBFF1934C}"/>
              </a:ext>
            </a:extLst>
          </p:cNvPr>
          <p:cNvSpPr>
            <a:spLocks noGrp="1"/>
          </p:cNvSpPr>
          <p:nvPr>
            <p:ph type="title"/>
          </p:nvPr>
        </p:nvSpPr>
        <p:spPr>
          <a:xfrm>
            <a:off x="2461260" y="75789"/>
            <a:ext cx="6438899" cy="808724"/>
          </a:xfrm>
        </p:spPr>
        <p:txBody>
          <a:bodyPr/>
          <a:lstStyle>
            <a:lvl1pPr marL="0" indent="0" algn="ctr" defTabSz="685800" rtl="0" eaLnBrk="1" latinLnBrk="0" hangingPunct="1">
              <a:lnSpc>
                <a:spcPct val="90000"/>
              </a:lnSpc>
              <a:spcBef>
                <a:spcPts val="750"/>
              </a:spcBef>
              <a:spcAft>
                <a:spcPts val="450"/>
              </a:spcAft>
              <a:buFont typeface="Arial" panose="020B0604020202020204" pitchFamily="34" charset="0"/>
              <a:buNone/>
              <a:defRPr lang="en-US" sz="3200" b="0" i="0" kern="1200" baseline="0" dirty="0">
                <a:solidFill>
                  <a:srgbClr val="0A3161"/>
                </a:solidFill>
                <a:latin typeface="Arial" charset="0"/>
                <a:ea typeface="Arial" charset="0"/>
                <a:cs typeface="Arial"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91EC8EF5-D1D2-377D-A139-BD7AD3CBDF84}"/>
              </a:ext>
            </a:extLst>
          </p:cNvPr>
          <p:cNvSpPr>
            <a:spLocks noGrp="1"/>
          </p:cNvSpPr>
          <p:nvPr>
            <p:ph type="body" sz="quarter" idx="24"/>
          </p:nvPr>
        </p:nvSpPr>
        <p:spPr>
          <a:xfrm>
            <a:off x="669925" y="1265238"/>
            <a:ext cx="7620000" cy="5059362"/>
          </a:xfrm>
        </p:spPr>
        <p:txBody>
          <a:bodyPr/>
          <a:lstStyle>
            <a:lvl1pPr>
              <a:defRPr lang="en-US" sz="1800" b="1" kern="1200" baseline="0" dirty="0" smtClean="0">
                <a:solidFill>
                  <a:srgbClr val="002060"/>
                </a:solidFill>
                <a:latin typeface="Arial" charset="0"/>
                <a:ea typeface="Arial" charset="0"/>
                <a:cs typeface="Arial" charset="0"/>
              </a:defRPr>
            </a:lvl1pPr>
            <a:lvl2pPr>
              <a:defRPr lang="en-US" sz="1800" b="1" kern="1200" baseline="0" dirty="0" smtClean="0">
                <a:solidFill>
                  <a:srgbClr val="002060"/>
                </a:solidFill>
                <a:latin typeface="Arial" charset="0"/>
                <a:ea typeface="Arial" charset="0"/>
                <a:cs typeface="Arial" charset="0"/>
              </a:defRPr>
            </a:lvl2pPr>
            <a:lvl3pPr>
              <a:defRPr lang="en-US" sz="1800" b="1" kern="1200" baseline="0" dirty="0" smtClean="0">
                <a:solidFill>
                  <a:srgbClr val="002060"/>
                </a:solidFill>
                <a:latin typeface="Arial" charset="0"/>
                <a:ea typeface="Arial" charset="0"/>
                <a:cs typeface="Arial" charset="0"/>
              </a:defRPr>
            </a:lvl3pPr>
            <a:lvl4pPr>
              <a:defRPr lang="en-US" sz="1800" b="1" kern="1200" baseline="0" dirty="0" smtClean="0">
                <a:solidFill>
                  <a:srgbClr val="002060"/>
                </a:solidFill>
                <a:latin typeface="Arial" charset="0"/>
                <a:ea typeface="Arial" charset="0"/>
                <a:cs typeface="Arial" charset="0"/>
              </a:defRPr>
            </a:lvl4pPr>
            <a:lvl5pPr>
              <a:defRPr lang="en-US" sz="1800" b="1" kern="1200" baseline="0" dirty="0">
                <a:solidFill>
                  <a:srgbClr val="002060"/>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285849E-57DF-0CA6-6725-B99C6758D7F1}"/>
              </a:ext>
            </a:extLst>
          </p:cNvPr>
          <p:cNvSpPr>
            <a:spLocks noGrp="1"/>
          </p:cNvSpPr>
          <p:nvPr>
            <p:ph type="sldNum" sz="quarter" idx="23"/>
          </p:nvPr>
        </p:nvSpPr>
        <p:spPr>
          <a:xfrm>
            <a:off x="8638309" y="6416452"/>
            <a:ext cx="457200" cy="365760"/>
          </a:xfrm>
        </p:spPr>
        <p:txBody>
          <a:bodyPr/>
          <a:lstStyle>
            <a:lvl1pPr marL="0" algn="ctr" defTabSz="685800" rtl="0" eaLnBrk="1" latinLnBrk="0" hangingPunct="1">
              <a:defRPr lang="en-US" sz="1350" kern="1200" smtClean="0">
                <a:solidFill>
                  <a:schemeClr val="tx1"/>
                </a:solidFill>
                <a:latin typeface="+mn-lt"/>
                <a:ea typeface="+mn-ea"/>
                <a:cs typeface="+mn-cs"/>
              </a:defRPr>
            </a:lvl1pPr>
          </a:lstStyle>
          <a:p>
            <a:fld id="{781057C3-FDA3-B146-AA6C-F3C04E67C803}" type="slidenum">
              <a:rPr smtClean="0"/>
              <a:pPr/>
              <a:t>‹#›</a:t>
            </a:fld>
            <a:endParaRPr dirty="0"/>
          </a:p>
        </p:txBody>
      </p:sp>
    </p:spTree>
    <p:extLst>
      <p:ext uri="{BB962C8B-B14F-4D97-AF65-F5344CB8AC3E}">
        <p14:creationId xmlns:p14="http://schemas.microsoft.com/office/powerpoint/2010/main" val="21700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885950" y="2697938"/>
            <a:ext cx="6858000" cy="2260314"/>
          </a:xfrm>
          <a:prstGeom prst="rect">
            <a:avLst/>
          </a:prstGeom>
        </p:spPr>
        <p:txBody>
          <a:bodyPr anchor="t">
            <a:noAutofit/>
          </a:bodyPr>
          <a:lstStyle>
            <a:lvl1pPr algn="l">
              <a:defRPr sz="36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885949" y="1592498"/>
            <a:ext cx="6858000" cy="1042415"/>
          </a:xfrm>
        </p:spPr>
        <p:txBody>
          <a:bodyPr anchor="b"/>
          <a:lstStyle>
            <a:lvl1pPr>
              <a:lnSpc>
                <a:spcPts val="2025"/>
              </a:lnSpc>
              <a:spcBef>
                <a:spcPts val="0"/>
              </a:spcBef>
              <a:spcAft>
                <a:spcPts val="0"/>
              </a:spcAft>
              <a:defRPr sz="1125"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885950" y="6022446"/>
            <a:ext cx="3687172" cy="377507"/>
          </a:xfrm>
        </p:spPr>
        <p:txBody>
          <a:bodyPr/>
          <a:lstStyle>
            <a:lvl1pPr>
              <a:defRPr sz="1350" b="0">
                <a:solidFill>
                  <a:srgbClr val="B31942"/>
                </a:solidFill>
              </a:defRPr>
            </a:lvl1pPr>
          </a:lstStyle>
          <a:p>
            <a:pPr lvl="0"/>
            <a:r>
              <a:rPr lang="en-US" dirty="0"/>
              <a:t>Date</a:t>
            </a:r>
          </a:p>
        </p:txBody>
      </p:sp>
    </p:spTree>
    <p:extLst>
      <p:ext uri="{BB962C8B-B14F-4D97-AF65-F5344CB8AC3E}">
        <p14:creationId xmlns:p14="http://schemas.microsoft.com/office/powerpoint/2010/main" val="1459259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3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876971-2A16-8C91-A180-6D613516CFAF}"/>
              </a:ext>
            </a:extLst>
          </p:cNvPr>
          <p:cNvSpPr>
            <a:spLocks noGrp="1"/>
          </p:cNvSpPr>
          <p:nvPr>
            <p:ph type="title"/>
          </p:nvPr>
        </p:nvSpPr>
        <p:spPr>
          <a:xfrm>
            <a:off x="2354317" y="165157"/>
            <a:ext cx="6343650" cy="685800"/>
          </a:xfr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lang="en-US" sz="2000" b="1" kern="1200" baseline="0" dirty="0">
                <a:solidFill>
                  <a:srgbClr val="0A3161"/>
                </a:solidFill>
                <a:highlight>
                  <a:srgbClr val="FFCC00"/>
                </a:highlight>
                <a:latin typeface="+mn-lt"/>
                <a:ea typeface="Arial" charset="0"/>
                <a:cs typeface="Arial" charset="0"/>
              </a:defRPr>
            </a:lvl1pPr>
          </a:lstStyle>
          <a:p>
            <a:r>
              <a:rPr lang="en-US" dirty="0"/>
              <a:t>Click to edit Master title style</a:t>
            </a:r>
          </a:p>
        </p:txBody>
      </p:sp>
      <p:sp>
        <p:nvSpPr>
          <p:cNvPr id="14" name="Table Placeholder 13">
            <a:extLst>
              <a:ext uri="{FF2B5EF4-FFF2-40B4-BE49-F238E27FC236}">
                <a16:creationId xmlns:a16="http://schemas.microsoft.com/office/drawing/2014/main" id="{96041473-3DE3-F761-EC7D-3A7FDA55A663}"/>
              </a:ext>
            </a:extLst>
          </p:cNvPr>
          <p:cNvSpPr>
            <a:spLocks noGrp="1"/>
          </p:cNvSpPr>
          <p:nvPr>
            <p:ph type="tbl" sz="quarter" idx="24"/>
          </p:nvPr>
        </p:nvSpPr>
        <p:spPr>
          <a:xfrm>
            <a:off x="722313" y="1189038"/>
            <a:ext cx="8075612" cy="4987925"/>
          </a:xfrm>
        </p:spPr>
        <p:txBody>
          <a:bodyPr/>
          <a:lstStyle/>
          <a:p>
            <a:endParaRPr lang="en-US" dirty="0"/>
          </a:p>
        </p:txBody>
      </p:sp>
      <p:sp>
        <p:nvSpPr>
          <p:cNvPr id="5" name="Slide Number Placeholder 4">
            <a:extLst>
              <a:ext uri="{FF2B5EF4-FFF2-40B4-BE49-F238E27FC236}">
                <a16:creationId xmlns:a16="http://schemas.microsoft.com/office/drawing/2014/main" id="{1285849E-57DF-0CA6-6725-B99C6758D7F1}"/>
              </a:ext>
            </a:extLst>
          </p:cNvPr>
          <p:cNvSpPr>
            <a:spLocks noGrp="1"/>
          </p:cNvSpPr>
          <p:nvPr>
            <p:ph type="sldNum" sz="quarter" idx="23"/>
          </p:nvPr>
        </p:nvSpPr>
        <p:spPr>
          <a:xfrm>
            <a:off x="8638309" y="6416452"/>
            <a:ext cx="457200" cy="365760"/>
          </a:xfrm>
        </p:spPr>
        <p:txBody>
          <a:bodyPr/>
          <a:lstStyle>
            <a:lvl1pPr marL="0" algn="ctr" defTabSz="685800" rtl="0" eaLnBrk="1" latinLnBrk="0" hangingPunct="1">
              <a:defRPr lang="en-US" sz="1350" kern="1200" smtClean="0">
                <a:solidFill>
                  <a:schemeClr val="tx1"/>
                </a:solidFill>
                <a:latin typeface="+mn-lt"/>
                <a:ea typeface="+mn-ea"/>
                <a:cs typeface="+mn-cs"/>
              </a:defRPr>
            </a:lvl1pPr>
          </a:lstStyle>
          <a:p>
            <a:fld id="{781057C3-FDA3-B146-AA6C-F3C04E67C803}" type="slidenum">
              <a:rPr smtClean="0"/>
              <a:pPr/>
              <a:t>‹#›</a:t>
            </a:fld>
            <a:endParaRPr dirty="0"/>
          </a:p>
        </p:txBody>
      </p:sp>
    </p:spTree>
    <p:extLst>
      <p:ext uri="{BB962C8B-B14F-4D97-AF65-F5344CB8AC3E}">
        <p14:creationId xmlns:p14="http://schemas.microsoft.com/office/powerpoint/2010/main" val="2697221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0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4AE72F-C2F1-D4A0-4B27-AA25F777405E}"/>
              </a:ext>
            </a:extLst>
          </p:cNvPr>
          <p:cNvSpPr txBox="1">
            <a:spLocks/>
          </p:cNvSpPr>
          <p:nvPr userDrawn="1"/>
        </p:nvSpPr>
        <p:spPr>
          <a:xfrm>
            <a:off x="2461261" y="135174"/>
            <a:ext cx="6400800" cy="655320"/>
          </a:xfrm>
          <a:prstGeom prst="rect">
            <a:avLst/>
          </a:prstGeom>
          <a:solidFill>
            <a:srgbClr val="FFC000"/>
          </a:solidFill>
        </p:spPr>
        <p:txBody>
          <a:bodyPr vert="horz" lIns="91440" tIns="45720" rIns="91440" bIns="45720" rtlCol="0" anchor="ctr" anchorCtr="0">
            <a:noAutofit/>
          </a:bodyPr>
          <a:lstStyle>
            <a:lvl1pPr algn="l" defTabSz="685800" rtl="0" eaLnBrk="1" latinLnBrk="0" hangingPunct="1">
              <a:lnSpc>
                <a:spcPct val="90000"/>
              </a:lnSpc>
              <a:spcBef>
                <a:spcPct val="0"/>
              </a:spcBef>
              <a:buNone/>
              <a:defRPr sz="1800" b="1" i="0" kern="1200" baseline="0">
                <a:solidFill>
                  <a:srgbClr val="0A3161"/>
                </a:solidFill>
                <a:latin typeface="Arial" charset="0"/>
                <a:ea typeface="Arial" charset="0"/>
                <a:cs typeface="Arial" charset="0"/>
              </a:defRPr>
            </a:lvl1pPr>
          </a:lstStyle>
          <a:p>
            <a:pPr algn="ctr"/>
            <a:endParaRPr lang="en-US" sz="3200" b="0" dirty="0"/>
          </a:p>
        </p:txBody>
      </p:sp>
      <p:sp>
        <p:nvSpPr>
          <p:cNvPr id="8" name="Title 7">
            <a:extLst>
              <a:ext uri="{FF2B5EF4-FFF2-40B4-BE49-F238E27FC236}">
                <a16:creationId xmlns:a16="http://schemas.microsoft.com/office/drawing/2014/main" id="{1ED53023-836F-B18E-4EDF-8D1EBFF1934C}"/>
              </a:ext>
            </a:extLst>
          </p:cNvPr>
          <p:cNvSpPr>
            <a:spLocks noGrp="1"/>
          </p:cNvSpPr>
          <p:nvPr>
            <p:ph type="title"/>
          </p:nvPr>
        </p:nvSpPr>
        <p:spPr>
          <a:xfrm>
            <a:off x="2461261" y="152858"/>
            <a:ext cx="6400800" cy="637636"/>
          </a:xfrm>
        </p:spPr>
        <p:txBody>
          <a:bodyPr/>
          <a:lstStyle>
            <a:lvl1pPr marL="0" indent="0" algn="ctr" defTabSz="685800" rtl="0" eaLnBrk="1" latinLnBrk="0" hangingPunct="1">
              <a:lnSpc>
                <a:spcPct val="90000"/>
              </a:lnSpc>
              <a:spcBef>
                <a:spcPts val="750"/>
              </a:spcBef>
              <a:spcAft>
                <a:spcPts val="450"/>
              </a:spcAft>
              <a:buFont typeface="Arial" panose="020B0604020202020204" pitchFamily="34" charset="0"/>
              <a:buNone/>
              <a:defRPr lang="en-US" sz="3200" b="0" i="0" kern="1200" baseline="0" dirty="0">
                <a:solidFill>
                  <a:srgbClr val="0A3161"/>
                </a:solidFill>
                <a:latin typeface="Arial" charset="0"/>
                <a:ea typeface="Arial" charset="0"/>
                <a:cs typeface="Arial"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91EC8EF5-D1D2-377D-A139-BD7AD3CBDF84}"/>
              </a:ext>
            </a:extLst>
          </p:cNvPr>
          <p:cNvSpPr>
            <a:spLocks noGrp="1"/>
          </p:cNvSpPr>
          <p:nvPr>
            <p:ph type="body" sz="quarter" idx="24"/>
          </p:nvPr>
        </p:nvSpPr>
        <p:spPr>
          <a:xfrm>
            <a:off x="669290" y="1028701"/>
            <a:ext cx="7620000" cy="3129231"/>
          </a:xfrm>
        </p:spPr>
        <p:txBody>
          <a:bodyPr/>
          <a:lstStyle>
            <a:lvl1pPr>
              <a:defRPr lang="en-US" sz="1600" b="1" i="0" kern="1200" baseline="0" dirty="0">
                <a:solidFill>
                  <a:srgbClr val="002060"/>
                </a:solidFill>
                <a:effectLst/>
                <a:latin typeface="Arial" panose="020B0604020202020204" pitchFamily="34" charset="0"/>
                <a:ea typeface="Arial" charset="0"/>
                <a:cs typeface="Arial" charset="0"/>
              </a:defRPr>
            </a:lvl1pPr>
            <a:lvl2pPr>
              <a:defRPr lang="en-US" sz="1600" b="1" i="0" kern="1200" baseline="0" dirty="0">
                <a:solidFill>
                  <a:srgbClr val="002060"/>
                </a:solidFill>
                <a:effectLst/>
                <a:latin typeface="Arial" panose="020B0604020202020204" pitchFamily="34" charset="0"/>
                <a:ea typeface="Arial" charset="0"/>
                <a:cs typeface="Arial" charset="0"/>
              </a:defRPr>
            </a:lvl2pPr>
            <a:lvl3pPr>
              <a:defRPr lang="en-US" sz="1600" b="1" i="0" kern="1200" baseline="0" dirty="0">
                <a:solidFill>
                  <a:srgbClr val="002060"/>
                </a:solidFill>
                <a:effectLst/>
                <a:latin typeface="Arial" panose="020B0604020202020204" pitchFamily="34" charset="0"/>
                <a:ea typeface="Arial" charset="0"/>
                <a:cs typeface="Arial" charset="0"/>
              </a:defRPr>
            </a:lvl3pPr>
            <a:lvl4pPr>
              <a:defRPr lang="en-US" sz="1600" b="1" i="0" kern="1200" baseline="0" dirty="0">
                <a:solidFill>
                  <a:srgbClr val="002060"/>
                </a:solidFill>
                <a:effectLst/>
                <a:latin typeface="Arial" panose="020B0604020202020204" pitchFamily="34" charset="0"/>
                <a:ea typeface="Arial" charset="0"/>
                <a:cs typeface="Arial" charset="0"/>
              </a:defRPr>
            </a:lvl4pPr>
            <a:lvl5pPr>
              <a:defRPr lang="en-US" sz="1600" b="1" i="0" kern="1200" baseline="0" dirty="0">
                <a:solidFill>
                  <a:srgbClr val="002060"/>
                </a:solidFill>
                <a:effectLst/>
                <a:latin typeface="Arial" panose="020B0604020202020204" pitchFamily="34"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A7A1683E-032D-40BE-556F-672A2747D454}"/>
              </a:ext>
            </a:extLst>
          </p:cNvPr>
          <p:cNvSpPr>
            <a:spLocks noGrp="1"/>
          </p:cNvSpPr>
          <p:nvPr>
            <p:ph type="pic" sz="quarter" idx="25"/>
          </p:nvPr>
        </p:nvSpPr>
        <p:spPr>
          <a:xfrm>
            <a:off x="1973263" y="4233863"/>
            <a:ext cx="4511675" cy="1325562"/>
          </a:xfrm>
        </p:spPr>
        <p:txBody>
          <a:bodyPr/>
          <a:lstStyle/>
          <a:p>
            <a:endParaRPr lang="en-US" dirty="0"/>
          </a:p>
        </p:txBody>
      </p:sp>
      <p:sp>
        <p:nvSpPr>
          <p:cNvPr id="11" name="Text Placeholder 10">
            <a:extLst>
              <a:ext uri="{FF2B5EF4-FFF2-40B4-BE49-F238E27FC236}">
                <a16:creationId xmlns:a16="http://schemas.microsoft.com/office/drawing/2014/main" id="{941CCCF2-5E6F-2966-41F8-8ECFBCCFDA31}"/>
              </a:ext>
            </a:extLst>
          </p:cNvPr>
          <p:cNvSpPr>
            <a:spLocks noGrp="1"/>
          </p:cNvSpPr>
          <p:nvPr>
            <p:ph type="body" sz="quarter" idx="26"/>
          </p:nvPr>
        </p:nvSpPr>
        <p:spPr>
          <a:xfrm>
            <a:off x="669290" y="5692775"/>
            <a:ext cx="7620635" cy="906463"/>
          </a:xfrm>
        </p:spPr>
        <p:txBody>
          <a:bodyPr/>
          <a:lstStyle>
            <a:lvl1pPr>
              <a:defRPr lang="en-US" sz="1600" b="1" kern="1200" baseline="0" dirty="0" smtClean="0">
                <a:solidFill>
                  <a:srgbClr val="002060"/>
                </a:solidFill>
                <a:latin typeface="Arial" charset="0"/>
                <a:ea typeface="Arial" charset="0"/>
                <a:cs typeface="Arial" charset="0"/>
              </a:defRPr>
            </a:lvl1pPr>
            <a:lvl2pPr>
              <a:defRPr lang="en-US" sz="1600" b="1" kern="1200" baseline="0" dirty="0" smtClean="0">
                <a:solidFill>
                  <a:srgbClr val="002060"/>
                </a:solidFill>
                <a:latin typeface="Arial" charset="0"/>
                <a:ea typeface="Arial" charset="0"/>
                <a:cs typeface="Arial" charset="0"/>
              </a:defRPr>
            </a:lvl2pPr>
            <a:lvl3pPr>
              <a:defRPr lang="en-US" sz="1600" b="1" kern="1200" baseline="0" dirty="0" smtClean="0">
                <a:solidFill>
                  <a:srgbClr val="002060"/>
                </a:solidFill>
                <a:latin typeface="Arial" charset="0"/>
                <a:ea typeface="Arial" charset="0"/>
                <a:cs typeface="Arial" charset="0"/>
              </a:defRPr>
            </a:lvl3pPr>
            <a:lvl4pPr>
              <a:defRPr lang="en-US" sz="1600" b="1" kern="1200" baseline="0" dirty="0" smtClean="0">
                <a:solidFill>
                  <a:srgbClr val="002060"/>
                </a:solidFill>
                <a:latin typeface="Arial" charset="0"/>
                <a:ea typeface="Arial" charset="0"/>
                <a:cs typeface="Arial" charset="0"/>
              </a:defRPr>
            </a:lvl4pPr>
            <a:lvl5pPr>
              <a:defRPr lang="en-US" sz="1600" b="1" kern="1200" baseline="0" dirty="0">
                <a:solidFill>
                  <a:srgbClr val="002060"/>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285849E-57DF-0CA6-6725-B99C6758D7F1}"/>
              </a:ext>
            </a:extLst>
          </p:cNvPr>
          <p:cNvSpPr>
            <a:spLocks noGrp="1"/>
          </p:cNvSpPr>
          <p:nvPr>
            <p:ph type="sldNum" sz="quarter" idx="23"/>
          </p:nvPr>
        </p:nvSpPr>
        <p:spPr>
          <a:xfrm>
            <a:off x="8638309" y="6416452"/>
            <a:ext cx="457200" cy="365760"/>
          </a:xfrm>
        </p:spPr>
        <p:txBody>
          <a:bodyPr/>
          <a:lstStyle>
            <a:lvl1pPr marL="0" algn="ctr" defTabSz="685800" rtl="0" eaLnBrk="1" latinLnBrk="0" hangingPunct="1">
              <a:defRPr lang="en-US" sz="1350" kern="1200" smtClean="0">
                <a:solidFill>
                  <a:schemeClr val="tx1"/>
                </a:solidFill>
                <a:latin typeface="+mn-lt"/>
                <a:ea typeface="+mn-ea"/>
                <a:cs typeface="+mn-cs"/>
              </a:defRPr>
            </a:lvl1pPr>
          </a:lstStyle>
          <a:p>
            <a:fld id="{781057C3-FDA3-B146-AA6C-F3C04E67C803}" type="slidenum">
              <a:rPr smtClean="0"/>
              <a:pPr/>
              <a:t>‹#›</a:t>
            </a:fld>
            <a:endParaRPr dirty="0"/>
          </a:p>
        </p:txBody>
      </p:sp>
    </p:spTree>
    <p:extLst>
      <p:ext uri="{BB962C8B-B14F-4D97-AF65-F5344CB8AC3E}">
        <p14:creationId xmlns:p14="http://schemas.microsoft.com/office/powerpoint/2010/main" val="1217018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C53FE-A1DA-4A2D-9F44-CFFC50303A34}"/>
              </a:ext>
            </a:extLst>
          </p:cNvPr>
          <p:cNvSpPr>
            <a:spLocks noGrp="1"/>
          </p:cNvSpPr>
          <p:nvPr>
            <p:ph type="title"/>
          </p:nvPr>
        </p:nvSpPr>
        <p:spPr>
          <a:xfrm>
            <a:off x="1557750" y="2453159"/>
            <a:ext cx="6343650" cy="1487552"/>
          </a:xfrm>
        </p:spPr>
        <p:txBody>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lang="en-US" sz="4800" b="1" kern="1200" baseline="0" dirty="0">
                <a:solidFill>
                  <a:srgbClr val="00599C"/>
                </a:solidFill>
                <a:latin typeface="Arial Bold" panose="020B0704020202020204" pitchFamily="34" charset="0"/>
                <a:ea typeface="Arial" charset="0"/>
                <a:cs typeface="Arial Bold" panose="020B0704020202020204" pitchFamily="34" charset="0"/>
              </a:defRPr>
            </a:lvl1pPr>
          </a:lstStyle>
          <a:p>
            <a:r>
              <a:rPr lang="en-US" dirty="0"/>
              <a:t>Click to edit</a:t>
            </a:r>
          </a:p>
        </p:txBody>
      </p:sp>
      <p:sp>
        <p:nvSpPr>
          <p:cNvPr id="12" name="Text Placeholder 11">
            <a:extLst>
              <a:ext uri="{FF2B5EF4-FFF2-40B4-BE49-F238E27FC236}">
                <a16:creationId xmlns:a16="http://schemas.microsoft.com/office/drawing/2014/main" id="{62E23F8E-18A8-ECE3-024E-CD3CF2635B3A}"/>
              </a:ext>
            </a:extLst>
          </p:cNvPr>
          <p:cNvSpPr>
            <a:spLocks noGrp="1"/>
          </p:cNvSpPr>
          <p:nvPr>
            <p:ph type="body" sz="quarter" idx="21"/>
          </p:nvPr>
        </p:nvSpPr>
        <p:spPr>
          <a:xfrm>
            <a:off x="1557750" y="3338513"/>
            <a:ext cx="6343650" cy="819150"/>
          </a:xfrm>
        </p:spPr>
        <p:txBody>
          <a:bodyPr/>
          <a:lstStyle>
            <a:lvl1pPr algn="ctr">
              <a:defRPr lang="en-US" sz="2400" b="1" kern="1200" baseline="0" dirty="0" smtClean="0">
                <a:solidFill>
                  <a:srgbClr val="00599C"/>
                </a:solidFill>
                <a:latin typeface="Arial Bold" panose="020B0704020202020204" pitchFamily="34" charset="0"/>
                <a:ea typeface="Arial" charset="0"/>
                <a:cs typeface="Arial Bold" panose="020B0704020202020204" pitchFamily="34" charset="0"/>
              </a:defRPr>
            </a:lvl1pPr>
          </a:lstStyle>
          <a:p>
            <a:pPr lvl="0"/>
            <a:r>
              <a:rPr lang="en-US" dirty="0"/>
              <a:t>Click to edit Master text styles</a:t>
            </a:r>
          </a:p>
          <a:p>
            <a:pPr lvl="1"/>
            <a:endParaRPr lang="en-US" dirty="0"/>
          </a:p>
        </p:txBody>
      </p:sp>
      <p:sp>
        <p:nvSpPr>
          <p:cNvPr id="16" name="Text Placeholder 15">
            <a:extLst>
              <a:ext uri="{FF2B5EF4-FFF2-40B4-BE49-F238E27FC236}">
                <a16:creationId xmlns:a16="http://schemas.microsoft.com/office/drawing/2014/main" id="{7383B8AD-181B-B0C0-CDFB-C0A3E75D45BC}"/>
              </a:ext>
            </a:extLst>
          </p:cNvPr>
          <p:cNvSpPr>
            <a:spLocks noGrp="1"/>
          </p:cNvSpPr>
          <p:nvPr>
            <p:ph type="body" sz="quarter" idx="22"/>
          </p:nvPr>
        </p:nvSpPr>
        <p:spPr>
          <a:xfrm>
            <a:off x="2354263" y="322263"/>
            <a:ext cx="6343650" cy="511175"/>
          </a:xfr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lang="en-US" sz="1275" b="1" kern="1200" baseline="0" dirty="0" smtClean="0">
                <a:solidFill>
                  <a:srgbClr val="0A3161"/>
                </a:solidFill>
                <a:latin typeface="+mj-lt"/>
                <a:ea typeface="Arial" charset="0"/>
                <a:cs typeface="Arial" charset="0"/>
              </a:defRPr>
            </a:lvl1pPr>
          </a:lstStyle>
          <a:p>
            <a:pPr lvl="0"/>
            <a:r>
              <a:rPr lang="en-US" dirty="0"/>
              <a:t>Click to edit Master text styles</a:t>
            </a:r>
          </a:p>
          <a:p>
            <a:pPr lvl="1"/>
            <a:endParaRPr lang="en-US" dirty="0"/>
          </a:p>
        </p:txBody>
      </p:sp>
      <p:sp>
        <p:nvSpPr>
          <p:cNvPr id="5" name="Slide Number Placeholder 4">
            <a:extLst>
              <a:ext uri="{FF2B5EF4-FFF2-40B4-BE49-F238E27FC236}">
                <a16:creationId xmlns:a16="http://schemas.microsoft.com/office/drawing/2014/main" id="{58E46423-F316-6326-EAC7-66D4436F6F3D}"/>
              </a:ext>
            </a:extLst>
          </p:cNvPr>
          <p:cNvSpPr>
            <a:spLocks noGrp="1"/>
          </p:cNvSpPr>
          <p:nvPr>
            <p:ph type="sldNum" sz="quarter" idx="12"/>
          </p:nvPr>
        </p:nvSpPr>
        <p:spPr>
          <a:xfrm>
            <a:off x="8638309" y="6416452"/>
            <a:ext cx="457200" cy="365760"/>
          </a:xfrm>
        </p:spPr>
        <p:txBody>
          <a:bodyPr/>
          <a:lstStyle/>
          <a:p>
            <a:fld id="{781057C3-FDA3-B146-AA6C-F3C04E67C803}" type="slidenum">
              <a:rPr lang="en-US" sz="1350" smtClean="0">
                <a:solidFill>
                  <a:schemeClr val="tx1"/>
                </a:solidFill>
                <a:latin typeface="+mn-lt"/>
                <a:ea typeface="+mn-ea"/>
                <a:cs typeface="+mn-cs"/>
              </a:rPr>
              <a:pPr/>
              <a:t>‹#›</a:t>
            </a:fld>
            <a:endParaRPr lang="en-US" sz="1350" kern="1200" dirty="0">
              <a:solidFill>
                <a:schemeClr val="tx1"/>
              </a:solidFill>
              <a:latin typeface="+mn-lt"/>
              <a:ea typeface="+mn-ea"/>
              <a:cs typeface="+mn-cs"/>
            </a:endParaRPr>
          </a:p>
        </p:txBody>
      </p:sp>
    </p:spTree>
    <p:extLst>
      <p:ext uri="{BB962C8B-B14F-4D97-AF65-F5344CB8AC3E}">
        <p14:creationId xmlns:p14="http://schemas.microsoft.com/office/powerpoint/2010/main" val="3273889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C53FE-A1DA-4A2D-9F44-CFFC50303A34}"/>
              </a:ext>
            </a:extLst>
          </p:cNvPr>
          <p:cNvSpPr>
            <a:spLocks noGrp="1"/>
          </p:cNvSpPr>
          <p:nvPr>
            <p:ph type="title"/>
          </p:nvPr>
        </p:nvSpPr>
        <p:spPr>
          <a:xfrm>
            <a:off x="1886179" y="2697687"/>
            <a:ext cx="6343650" cy="2231622"/>
          </a:xfrm>
        </p:spPr>
        <p:txBody>
          <a:bodyPr anchor="t"/>
          <a:lstStyle>
            <a:lvl1pPr>
              <a:defRPr sz="3600" b="1"/>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9175B0CD-2AA6-436D-BF39-B223BE3EA67A}"/>
              </a:ext>
            </a:extLst>
          </p:cNvPr>
          <p:cNvSpPr>
            <a:spLocks noGrp="1"/>
          </p:cNvSpPr>
          <p:nvPr>
            <p:ph type="body" sz="quarter" idx="21"/>
          </p:nvPr>
        </p:nvSpPr>
        <p:spPr>
          <a:xfrm>
            <a:off x="1886178" y="1673914"/>
            <a:ext cx="6343423" cy="926440"/>
          </a:xfrm>
        </p:spPr>
        <p:txBody>
          <a:bodyPr anchor="b"/>
          <a:lstStyle>
            <a:lvl1pPr algn="l">
              <a:defRPr sz="1125" b="0" u="none"/>
            </a:lvl1pPr>
          </a:lstStyle>
          <a:p>
            <a:pPr lvl="0"/>
            <a:r>
              <a:rPr lang="en-US"/>
              <a:t>Click to edit Master text styles</a:t>
            </a:r>
          </a:p>
        </p:txBody>
      </p:sp>
      <p:sp>
        <p:nvSpPr>
          <p:cNvPr id="13" name="Text Placeholder 12">
            <a:extLst>
              <a:ext uri="{FF2B5EF4-FFF2-40B4-BE49-F238E27FC236}">
                <a16:creationId xmlns:a16="http://schemas.microsoft.com/office/drawing/2014/main" id="{16990F42-A49C-4398-9EE9-E59076923521}"/>
              </a:ext>
            </a:extLst>
          </p:cNvPr>
          <p:cNvSpPr>
            <a:spLocks noGrp="1"/>
          </p:cNvSpPr>
          <p:nvPr>
            <p:ph type="body" sz="quarter" idx="22"/>
          </p:nvPr>
        </p:nvSpPr>
        <p:spPr>
          <a:xfrm>
            <a:off x="1886178" y="5994833"/>
            <a:ext cx="4380380" cy="440548"/>
          </a:xfrm>
        </p:spPr>
        <p:txBody>
          <a:bodyPr/>
          <a:lstStyle>
            <a:lvl1pPr>
              <a:defRPr sz="1350" b="0"/>
            </a:lvl1pPr>
          </a:lstStyle>
          <a:p>
            <a:pPr lvl="0"/>
            <a:r>
              <a:rPr lang="en-US"/>
              <a:t>Click to edit Master text styles</a:t>
            </a:r>
          </a:p>
        </p:txBody>
      </p:sp>
      <p:sp>
        <p:nvSpPr>
          <p:cNvPr id="17" name="Footer Placeholder 16">
            <a:extLst>
              <a:ext uri="{FF2B5EF4-FFF2-40B4-BE49-F238E27FC236}">
                <a16:creationId xmlns:a16="http://schemas.microsoft.com/office/drawing/2014/main" id="{61511BE5-5709-49BB-BB62-58A86DDC1AEE}"/>
              </a:ext>
            </a:extLst>
          </p:cNvPr>
          <p:cNvSpPr>
            <a:spLocks noGrp="1"/>
          </p:cNvSpPr>
          <p:nvPr>
            <p:ph type="ftr" sz="quarter" idx="25"/>
          </p:nvPr>
        </p:nvSpPr>
        <p:spPr>
          <a:xfrm>
            <a:off x="1886178" y="6562478"/>
            <a:ext cx="5205449" cy="271628"/>
          </a:xfrm>
        </p:spPr>
        <p:txBody>
          <a:bodyPr/>
          <a:lstStyle>
            <a:lvl1pPr>
              <a:defRPr sz="600"/>
            </a:lvl1pPr>
          </a:lstStyle>
          <a:p>
            <a:endParaRPr lang="en-US" dirty="0"/>
          </a:p>
        </p:txBody>
      </p:sp>
      <p:graphicFrame>
        <p:nvGraphicFramePr>
          <p:cNvPr id="8" name="Table 7" descr="Table used to house the IRS Business Unit Name and IRS Office Name" title="IRS Wayfinder">
            <a:extLst>
              <a:ext uri="{FF2B5EF4-FFF2-40B4-BE49-F238E27FC236}">
                <a16:creationId xmlns:a16="http://schemas.microsoft.com/office/drawing/2014/main" id="{D461A1A9-DCDF-4B50-9BB9-F3A07F963034}"/>
              </a:ext>
            </a:extLst>
          </p:cNvPr>
          <p:cNvGraphicFramePr>
            <a:graphicFrameLocks noGrp="1"/>
          </p:cNvGraphicFramePr>
          <p:nvPr userDrawn="1">
            <p:extLst>
              <p:ext uri="{D42A27DB-BD31-4B8C-83A1-F6EECF244321}">
                <p14:modId xmlns:p14="http://schemas.microsoft.com/office/powerpoint/2010/main" val="1619515984"/>
              </p:ext>
            </p:extLst>
          </p:nvPr>
        </p:nvGraphicFramePr>
        <p:xfrm>
          <a:off x="2429966" y="206780"/>
          <a:ext cx="3694269" cy="528801"/>
        </p:xfrm>
        <a:graphic>
          <a:graphicData uri="http://schemas.openxmlformats.org/drawingml/2006/table">
            <a:tbl>
              <a:tblPr firstRow="1" bandRow="1">
                <a:tableStyleId>{5C22544A-7EE6-4342-B048-85BDC9FD1C3A}</a:tableStyleId>
              </a:tblPr>
              <a:tblGrid>
                <a:gridCol w="3694269">
                  <a:extLst>
                    <a:ext uri="{9D8B030D-6E8A-4147-A177-3AD203B41FA5}">
                      <a16:colId xmlns:a16="http://schemas.microsoft.com/office/drawing/2014/main" val="20000"/>
                    </a:ext>
                  </a:extLst>
                </a:gridCol>
              </a:tblGrid>
              <a:tr h="239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dirty="0">
                          <a:solidFill>
                            <a:srgbClr val="0A3161"/>
                          </a:solidFill>
                          <a:latin typeface="Arial Black" panose="020B0A04020102020204" pitchFamily="34" charset="0"/>
                          <a:ea typeface="Arial" charset="0"/>
                          <a:cs typeface="Arial" charset="0"/>
                        </a:rPr>
                        <a:t>IRS Business Unit Name (No</a:t>
                      </a:r>
                      <a:r>
                        <a:rPr lang="en-US" sz="900" b="1" i="0" baseline="0" dirty="0">
                          <a:solidFill>
                            <a:srgbClr val="0A3161"/>
                          </a:solidFill>
                          <a:latin typeface="Arial Black" panose="020B0A04020102020204" pitchFamily="34" charset="0"/>
                          <a:ea typeface="Arial" charset="0"/>
                          <a:cs typeface="Arial" charset="0"/>
                        </a:rPr>
                        <a:t> Acronyms)</a:t>
                      </a:r>
                      <a:endParaRPr lang="en-US" sz="900" b="1" i="0" dirty="0">
                        <a:solidFill>
                          <a:srgbClr val="0A3161"/>
                        </a:solidFill>
                        <a:latin typeface="Arial Black" panose="020B0A04020102020204" pitchFamily="34" charset="0"/>
                        <a:ea typeface="Arial" charset="0"/>
                        <a:cs typeface="Arial" charset="0"/>
                      </a:endParaRPr>
                    </a:p>
                  </a:txBody>
                  <a:tcPr marL="0" marR="0">
                    <a:lnL w="12700" cmpd="sng">
                      <a:noFill/>
                    </a:lnL>
                    <a:lnR w="12700" cmpd="sng">
                      <a:noFill/>
                    </a:lnR>
                    <a:lnT w="12700" cmpd="sng">
                      <a:noFill/>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9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cap="all" baseline="0" dirty="0">
                          <a:solidFill>
                            <a:srgbClr val="0A3161"/>
                          </a:solidFill>
                          <a:latin typeface="Arial" charset="0"/>
                          <a:ea typeface="Arial" charset="0"/>
                          <a:cs typeface="Arial" charset="0"/>
                        </a:rPr>
                        <a:t>IRS OFFICE NAME (See Instructions for Use in Notes)</a:t>
                      </a:r>
                    </a:p>
                  </a:txBody>
                  <a:tcPr marL="0" marR="0">
                    <a:lnL w="12700" cmpd="sng">
                      <a:noFill/>
                    </a:lnL>
                    <a:lnR w="12700" cmpd="sng">
                      <a:noFill/>
                    </a:lnR>
                    <a:lnT w="12700" cap="flat" cmpd="sng" algn="ctr">
                      <a:solidFill>
                        <a:srgbClr val="0A316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50097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C53FE-A1DA-4A2D-9F44-CFFC50303A34}"/>
              </a:ext>
            </a:extLst>
          </p:cNvPr>
          <p:cNvSpPr>
            <a:spLocks noGrp="1"/>
          </p:cNvSpPr>
          <p:nvPr>
            <p:ph type="title"/>
          </p:nvPr>
        </p:nvSpPr>
        <p:spPr>
          <a:xfrm>
            <a:off x="1886179" y="2697687"/>
            <a:ext cx="6343650" cy="2231622"/>
          </a:xfrm>
        </p:spPr>
        <p:txBody>
          <a:bodyPr anchor="t"/>
          <a:lstStyle>
            <a:lvl1pPr>
              <a:defRPr sz="3600" b="1"/>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9175B0CD-2AA6-436D-BF39-B223BE3EA67A}"/>
              </a:ext>
            </a:extLst>
          </p:cNvPr>
          <p:cNvSpPr>
            <a:spLocks noGrp="1"/>
          </p:cNvSpPr>
          <p:nvPr>
            <p:ph type="body" sz="quarter" idx="21"/>
          </p:nvPr>
        </p:nvSpPr>
        <p:spPr>
          <a:xfrm>
            <a:off x="1886178" y="1673914"/>
            <a:ext cx="6343423" cy="926440"/>
          </a:xfrm>
        </p:spPr>
        <p:txBody>
          <a:bodyPr anchor="b"/>
          <a:lstStyle>
            <a:lvl1pPr algn="l">
              <a:defRPr sz="1125" b="0" u="none"/>
            </a:lvl1pPr>
          </a:lstStyle>
          <a:p>
            <a:pPr lvl="0"/>
            <a:r>
              <a:rPr lang="en-US"/>
              <a:t>Click to edit Master text styles</a:t>
            </a:r>
          </a:p>
        </p:txBody>
      </p:sp>
      <p:sp>
        <p:nvSpPr>
          <p:cNvPr id="13" name="Text Placeholder 12">
            <a:extLst>
              <a:ext uri="{FF2B5EF4-FFF2-40B4-BE49-F238E27FC236}">
                <a16:creationId xmlns:a16="http://schemas.microsoft.com/office/drawing/2014/main" id="{16990F42-A49C-4398-9EE9-E59076923521}"/>
              </a:ext>
            </a:extLst>
          </p:cNvPr>
          <p:cNvSpPr>
            <a:spLocks noGrp="1"/>
          </p:cNvSpPr>
          <p:nvPr>
            <p:ph type="body" sz="quarter" idx="22"/>
          </p:nvPr>
        </p:nvSpPr>
        <p:spPr>
          <a:xfrm>
            <a:off x="1886178" y="5994833"/>
            <a:ext cx="4380380" cy="440548"/>
          </a:xfrm>
        </p:spPr>
        <p:txBody>
          <a:bodyPr/>
          <a:lstStyle>
            <a:lvl1pPr>
              <a:defRPr sz="1350" b="0"/>
            </a:lvl1pPr>
          </a:lstStyle>
          <a:p>
            <a:pPr lvl="0"/>
            <a:r>
              <a:rPr lang="en-US"/>
              <a:t>Click to edit Master text styles</a:t>
            </a:r>
          </a:p>
        </p:txBody>
      </p:sp>
      <p:sp>
        <p:nvSpPr>
          <p:cNvPr id="17" name="Footer Placeholder 16">
            <a:extLst>
              <a:ext uri="{FF2B5EF4-FFF2-40B4-BE49-F238E27FC236}">
                <a16:creationId xmlns:a16="http://schemas.microsoft.com/office/drawing/2014/main" id="{61511BE5-5709-49BB-BB62-58A86DDC1AEE}"/>
              </a:ext>
            </a:extLst>
          </p:cNvPr>
          <p:cNvSpPr>
            <a:spLocks noGrp="1"/>
          </p:cNvSpPr>
          <p:nvPr>
            <p:ph type="ftr" sz="quarter" idx="25"/>
          </p:nvPr>
        </p:nvSpPr>
        <p:spPr>
          <a:xfrm>
            <a:off x="1886178" y="6562478"/>
            <a:ext cx="5205449" cy="271628"/>
          </a:xfrm>
        </p:spPr>
        <p:txBody>
          <a:bodyPr/>
          <a:lstStyle>
            <a:lvl1pPr>
              <a:defRPr sz="600"/>
            </a:lvl1pPr>
          </a:lstStyle>
          <a:p>
            <a:endParaRPr lang="en-US" dirty="0"/>
          </a:p>
        </p:txBody>
      </p:sp>
      <p:sp>
        <p:nvSpPr>
          <p:cNvPr id="7" name="Text Placeholder 8">
            <a:extLst>
              <a:ext uri="{FF2B5EF4-FFF2-40B4-BE49-F238E27FC236}">
                <a16:creationId xmlns:a16="http://schemas.microsoft.com/office/drawing/2014/main" id="{E17CA9FD-00ED-4642-A5C8-4497665BD935}"/>
              </a:ext>
            </a:extLst>
          </p:cNvPr>
          <p:cNvSpPr>
            <a:spLocks noGrp="1"/>
          </p:cNvSpPr>
          <p:nvPr>
            <p:ph type="body" sz="quarter" idx="20"/>
          </p:nvPr>
        </p:nvSpPr>
        <p:spPr>
          <a:xfrm>
            <a:off x="2354317" y="322729"/>
            <a:ext cx="6343424" cy="511500"/>
          </a:xfrm>
        </p:spPr>
        <p:txBody>
          <a:bodyPr/>
          <a:lstStyle>
            <a:lvl1pPr>
              <a:defRPr sz="1275">
                <a:solidFill>
                  <a:srgbClr val="0A3161"/>
                </a:solidFill>
                <a:latin typeface="+mj-lt"/>
              </a:defRPr>
            </a:lvl1pPr>
          </a:lstStyle>
          <a:p>
            <a:pPr lvl="0"/>
            <a:r>
              <a:rPr lang="en-US"/>
              <a:t>Click to edit Master text styles</a:t>
            </a:r>
          </a:p>
        </p:txBody>
      </p:sp>
    </p:spTree>
    <p:extLst>
      <p:ext uri="{BB962C8B-B14F-4D97-AF65-F5344CB8AC3E}">
        <p14:creationId xmlns:p14="http://schemas.microsoft.com/office/powerpoint/2010/main" val="1342908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4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2225B078-1E8B-4DA1-ADD3-DF8EA9F72D1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914400"/>
            <a:ext cx="9144000" cy="5943600"/>
          </a:xfrm>
          <a:prstGeom prst="rect">
            <a:avLst/>
          </a:prstGeom>
        </p:spPr>
      </p:pic>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6858000" cy="640080"/>
          </a:xfrm>
          <a:prstGeom prst="rect">
            <a:avLst/>
          </a:prstGeom>
          <a:solidFill>
            <a:schemeClr val="bg1"/>
          </a:solidFill>
        </p:spPr>
        <p:txBody>
          <a:bodyPr lIns="2606040" tIns="182880" rIns="0" anchor="t">
            <a:noAutofit/>
          </a:bodyPr>
          <a:lstStyle>
            <a:lvl1pPr algn="l">
              <a:defRPr sz="2100" b="1" cap="none" baseline="0">
                <a:solidFill>
                  <a:srgbClr val="0A3161"/>
                </a:solidFill>
              </a:defRPr>
            </a:lvl1pPr>
          </a:lstStyle>
          <a:p>
            <a:r>
              <a:rPr lang="en-US" dirty="0"/>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6858000" cy="822960"/>
          </a:xfrm>
          <a:solidFill>
            <a:schemeClr val="bg1"/>
          </a:solidFill>
        </p:spPr>
        <p:txBody>
          <a:bodyPr lIns="2606040" anchor="t" anchorCtr="0"/>
          <a:lstStyle>
            <a:lvl1pPr>
              <a:lnSpc>
                <a:spcPct val="100000"/>
              </a:lnSpc>
              <a:spcBef>
                <a:spcPts val="0"/>
              </a:spcBef>
              <a:spcAft>
                <a:spcPts val="0"/>
              </a:spcAft>
              <a:defRPr sz="1350" b="0" i="0">
                <a:solidFill>
                  <a:srgbClr val="0A3161"/>
                </a:solidFill>
              </a:defRPr>
            </a:lvl1pPr>
          </a:lstStyle>
          <a:p>
            <a:pPr lvl="0"/>
            <a:r>
              <a:rPr lang="en-US" dirty="0"/>
              <a:t>Tagline or Other Information</a:t>
            </a:r>
          </a:p>
        </p:txBody>
      </p:sp>
      <p:cxnSp>
        <p:nvCxnSpPr>
          <p:cNvPr id="22" name="Straight Connector 21">
            <a:extLst>
              <a:ext uri="{FF2B5EF4-FFF2-40B4-BE49-F238E27FC236}">
                <a16:creationId xmlns:a16="http://schemas.microsoft.com/office/drawing/2014/main" id="{4582C598-40F3-334A-8D0E-AC1A2C3D66FB}"/>
              </a:ext>
            </a:extLst>
          </p:cNvPr>
          <p:cNvCxnSpPr/>
          <p:nvPr userDrawn="1"/>
        </p:nvCxnSpPr>
        <p:spPr>
          <a:xfrm flipH="1">
            <a:off x="-1" y="4850650"/>
            <a:ext cx="68580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descr="Table used to house the IRS Business Unit Name and IRS Office Name" title="IRS Wayfinder">
            <a:extLst>
              <a:ext uri="{FF2B5EF4-FFF2-40B4-BE49-F238E27FC236}">
                <a16:creationId xmlns:a16="http://schemas.microsoft.com/office/drawing/2014/main" id="{1EB26244-3CB3-4549-B003-7E1A7437BB44}"/>
              </a:ext>
            </a:extLst>
          </p:cNvPr>
          <p:cNvGraphicFramePr>
            <a:graphicFrameLocks noGrp="1"/>
          </p:cNvGraphicFramePr>
          <p:nvPr userDrawn="1">
            <p:extLst>
              <p:ext uri="{D42A27DB-BD31-4B8C-83A1-F6EECF244321}">
                <p14:modId xmlns:p14="http://schemas.microsoft.com/office/powerpoint/2010/main" val="2444499276"/>
              </p:ext>
            </p:extLst>
          </p:nvPr>
        </p:nvGraphicFramePr>
        <p:xfrm>
          <a:off x="2429966" y="206780"/>
          <a:ext cx="3694269" cy="528801"/>
        </p:xfrm>
        <a:graphic>
          <a:graphicData uri="http://schemas.openxmlformats.org/drawingml/2006/table">
            <a:tbl>
              <a:tblPr firstRow="1" bandRow="1">
                <a:tableStyleId>{5C22544A-7EE6-4342-B048-85BDC9FD1C3A}</a:tableStyleId>
              </a:tblPr>
              <a:tblGrid>
                <a:gridCol w="3694269">
                  <a:extLst>
                    <a:ext uri="{9D8B030D-6E8A-4147-A177-3AD203B41FA5}">
                      <a16:colId xmlns:a16="http://schemas.microsoft.com/office/drawing/2014/main" val="20000"/>
                    </a:ext>
                  </a:extLst>
                </a:gridCol>
              </a:tblGrid>
              <a:tr h="239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dirty="0">
                          <a:solidFill>
                            <a:srgbClr val="0A3161"/>
                          </a:solidFill>
                          <a:latin typeface="Arial Black" panose="020B0A04020102020204" pitchFamily="34" charset="0"/>
                          <a:ea typeface="Arial" charset="0"/>
                          <a:cs typeface="Arial" charset="0"/>
                        </a:rPr>
                        <a:t>IRS Business Unit Name (No</a:t>
                      </a:r>
                      <a:r>
                        <a:rPr lang="en-US" sz="900" b="1" i="0" baseline="0" dirty="0">
                          <a:solidFill>
                            <a:srgbClr val="0A3161"/>
                          </a:solidFill>
                          <a:latin typeface="Arial Black" panose="020B0A04020102020204" pitchFamily="34" charset="0"/>
                          <a:ea typeface="Arial" charset="0"/>
                          <a:cs typeface="Arial" charset="0"/>
                        </a:rPr>
                        <a:t> Acronyms)</a:t>
                      </a:r>
                      <a:endParaRPr lang="en-US" sz="900" b="1" i="0" dirty="0">
                        <a:solidFill>
                          <a:srgbClr val="0A3161"/>
                        </a:solidFill>
                        <a:latin typeface="Arial Black" panose="020B0A04020102020204" pitchFamily="34" charset="0"/>
                        <a:ea typeface="Arial" charset="0"/>
                        <a:cs typeface="Arial" charset="0"/>
                      </a:endParaRPr>
                    </a:p>
                  </a:txBody>
                  <a:tcPr marL="0" marR="0">
                    <a:lnL w="12700" cmpd="sng">
                      <a:noFill/>
                    </a:lnL>
                    <a:lnR w="12700" cmpd="sng">
                      <a:noFill/>
                    </a:lnR>
                    <a:lnT w="12700" cmpd="sng">
                      <a:noFill/>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9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cap="all" baseline="0" dirty="0">
                          <a:solidFill>
                            <a:srgbClr val="0A3161"/>
                          </a:solidFill>
                          <a:latin typeface="Arial" charset="0"/>
                          <a:ea typeface="Arial" charset="0"/>
                          <a:cs typeface="Arial" charset="0"/>
                        </a:rPr>
                        <a:t>IRS OFFICE NAME (See Instructions for Use in Notes)</a:t>
                      </a:r>
                    </a:p>
                  </a:txBody>
                  <a:tcPr marL="0" marR="0">
                    <a:lnL w="12700" cmpd="sng">
                      <a:noFill/>
                    </a:lnL>
                    <a:lnR w="12700" cmpd="sng">
                      <a:noFill/>
                    </a:lnR>
                    <a:lnT w="12700" cap="flat" cmpd="sng" algn="ctr">
                      <a:solidFill>
                        <a:srgbClr val="0A316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84351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4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ACFE45A6-A351-46C8-A44D-AA07E8B16DAE}"/>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18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6858000" cy="640080"/>
          </a:xfrm>
          <a:prstGeom prst="rect">
            <a:avLst/>
          </a:prstGeom>
          <a:solidFill>
            <a:schemeClr val="bg1"/>
          </a:solidFill>
        </p:spPr>
        <p:txBody>
          <a:bodyPr lIns="2606040" tIns="182880" rIns="0" anchor="t">
            <a:noAutofit/>
          </a:bodyPr>
          <a:lstStyle>
            <a:lvl1pPr algn="l">
              <a:defRPr sz="2100" b="1" cap="none" baseline="0">
                <a:solidFill>
                  <a:srgbClr val="0A3161"/>
                </a:solidFill>
              </a:defRPr>
            </a:lvl1pPr>
          </a:lstStyle>
          <a:p>
            <a:r>
              <a:rPr lang="en-US" dirty="0"/>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6858000" cy="822960"/>
          </a:xfrm>
          <a:solidFill>
            <a:schemeClr val="bg1"/>
          </a:solidFill>
        </p:spPr>
        <p:txBody>
          <a:bodyPr lIns="2606040" anchor="t" anchorCtr="0"/>
          <a:lstStyle>
            <a:lvl1pPr>
              <a:lnSpc>
                <a:spcPct val="100000"/>
              </a:lnSpc>
              <a:spcBef>
                <a:spcPts val="0"/>
              </a:spcBef>
              <a:spcAft>
                <a:spcPts val="0"/>
              </a:spcAft>
              <a:defRPr sz="1350" b="0" i="0">
                <a:solidFill>
                  <a:srgbClr val="0A3161"/>
                </a:solidFill>
              </a:defRPr>
            </a:lvl1pPr>
          </a:lstStyle>
          <a:p>
            <a:pPr lvl="0"/>
            <a:r>
              <a:rPr lang="en-US" dirty="0"/>
              <a:t>Tagline or Other Information</a:t>
            </a:r>
          </a:p>
        </p:txBody>
      </p:sp>
      <p:sp>
        <p:nvSpPr>
          <p:cNvPr id="9" name="Text Placeholder 5">
            <a:extLst>
              <a:ext uri="{FF2B5EF4-FFF2-40B4-BE49-F238E27FC236}">
                <a16:creationId xmlns:a16="http://schemas.microsoft.com/office/drawing/2014/main" id="{4A1EDFAF-E394-D74C-8573-DE520151EED0}"/>
              </a:ext>
            </a:extLst>
          </p:cNvPr>
          <p:cNvSpPr>
            <a:spLocks noGrp="1"/>
          </p:cNvSpPr>
          <p:nvPr>
            <p:ph type="body" sz="quarter" idx="19" hasCustomPrompt="1"/>
          </p:nvPr>
        </p:nvSpPr>
        <p:spPr>
          <a:xfrm>
            <a:off x="2354090" y="128016"/>
            <a:ext cx="6343650" cy="685800"/>
          </a:xfrm>
        </p:spPr>
        <p:txBody>
          <a:bodyPr anchor="ctr">
            <a:normAutofit/>
          </a:bodyPr>
          <a:lstStyle>
            <a:lvl1pPr>
              <a:defRPr sz="1275" b="1" i="0" baseline="0">
                <a:solidFill>
                  <a:srgbClr val="0A3161"/>
                </a:solidFill>
                <a:latin typeface="Arial Black" charset="0"/>
                <a:ea typeface="Arial Black" charset="0"/>
                <a:cs typeface="Arial Black" charset="0"/>
              </a:defRPr>
            </a:lvl1pPr>
          </a:lstStyle>
          <a:p>
            <a:pPr lvl="0"/>
            <a:r>
              <a:rPr lang="en-US" dirty="0"/>
              <a:t>IRS Business Unit Name</a:t>
            </a:r>
          </a:p>
        </p:txBody>
      </p:sp>
      <p:cxnSp>
        <p:nvCxnSpPr>
          <p:cNvPr id="22" name="Straight Connector 21">
            <a:extLst>
              <a:ext uri="{FF2B5EF4-FFF2-40B4-BE49-F238E27FC236}">
                <a16:creationId xmlns:a16="http://schemas.microsoft.com/office/drawing/2014/main" id="{4582C598-40F3-334A-8D0E-AC1A2C3D66FB}"/>
              </a:ext>
            </a:extLst>
          </p:cNvPr>
          <p:cNvCxnSpPr/>
          <p:nvPr userDrawn="1"/>
        </p:nvCxnSpPr>
        <p:spPr>
          <a:xfrm flipH="1">
            <a:off x="-1" y="4850650"/>
            <a:ext cx="68580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659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3" name="Content Placeholder 2"/>
          <p:cNvSpPr>
            <a:spLocks noGrp="1"/>
          </p:cNvSpPr>
          <p:nvPr>
            <p:ph sz="half" idx="1"/>
          </p:nvPr>
        </p:nvSpPr>
        <p:spPr>
          <a:xfrm>
            <a:off x="1885950" y="1188720"/>
            <a:ext cx="3257550" cy="4754880"/>
          </a:xfrm>
        </p:spPr>
        <p:txBody>
          <a:bodyPr/>
          <a:lstStyle>
            <a:lvl1pPr>
              <a:defRPr sz="900" b="0">
                <a:solidFill>
                  <a:srgbClr val="0A3161"/>
                </a:solidFill>
              </a:defRPr>
            </a:lvl1pPr>
            <a:lvl5pPr>
              <a:defRPr sz="15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531495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13C77E6-B17B-46CA-95C5-A9AFFFF48B5E}"/>
              </a:ext>
            </a:extLst>
          </p:cNvPr>
          <p:cNvPicPr>
            <a:picLocks noChangeAspect="1"/>
          </p:cNvPicPr>
          <p:nvPr userDrawn="1"/>
        </p:nvPicPr>
        <p:blipFill>
          <a:blip r:embed="rId2"/>
          <a:stretch>
            <a:fillRect/>
          </a:stretch>
        </p:blipFill>
        <p:spPr>
          <a:xfrm>
            <a:off x="5486401" y="1188720"/>
            <a:ext cx="2339788" cy="2373239"/>
          </a:xfrm>
          <a:prstGeom prst="rect">
            <a:avLst/>
          </a:prstGeom>
        </p:spPr>
      </p:pic>
      <p:cxnSp>
        <p:nvCxnSpPr>
          <p:cNvPr id="15" name="Straight Connector 14" descr="A horizontal divider line seperating content on the top of the slide from content on the bottom" title="Horizontal Divider">
            <a:extLst>
              <a:ext uri="{FF2B5EF4-FFF2-40B4-BE49-F238E27FC236}">
                <a16:creationId xmlns:a16="http://schemas.microsoft.com/office/drawing/2014/main" id="{BED914E8-0CEB-4D72-A226-9E8FF5E91633}"/>
              </a:ext>
            </a:extLst>
          </p:cNvPr>
          <p:cNvCxnSpPr/>
          <p:nvPr userDrawn="1"/>
        </p:nvCxnSpPr>
        <p:spPr>
          <a:xfrm flipH="1">
            <a:off x="5739913" y="3850023"/>
            <a:ext cx="18287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pic>
        <p:nvPicPr>
          <p:cNvPr id="16" name="Picture 15" descr="An example of the IRS wayfinder with the IRS logo and both the Buiness Unit and Office Name displayed." title="Sample Image of IRS Wayfinder with Business Unit and Office Name">
            <a:extLst>
              <a:ext uri="{FF2B5EF4-FFF2-40B4-BE49-F238E27FC236}">
                <a16:creationId xmlns:a16="http://schemas.microsoft.com/office/drawing/2014/main" id="{F6E04AB2-1D04-4040-914D-BE367F351C6A}"/>
              </a:ext>
            </a:extLst>
          </p:cNvPr>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5518618" y="4347697"/>
            <a:ext cx="1335491" cy="522522"/>
          </a:xfrm>
          <a:prstGeom prst="rect">
            <a:avLst/>
          </a:prstGeom>
          <a:ln>
            <a:noFill/>
          </a:ln>
          <a:extLst>
            <a:ext uri="{53640926-AAD7-44D8-BBD7-CCE9431645EC}">
              <a14:shadowObscured xmlns:a14="http://schemas.microsoft.com/office/drawing/2010/main"/>
            </a:ext>
          </a:extLst>
        </p:spPr>
      </p:pic>
      <p:pic>
        <p:nvPicPr>
          <p:cNvPr id="17" name="Picture 16" descr="An example of the IRS wayfinder with only the IRS logo and Office Name displayed." title="Sample Image of IRS Wayfinder with Office Name">
            <a:extLst>
              <a:ext uri="{FF2B5EF4-FFF2-40B4-BE49-F238E27FC236}">
                <a16:creationId xmlns:a16="http://schemas.microsoft.com/office/drawing/2014/main" id="{83D30C2F-089E-406C-B5A0-AC5CFFDD416B}"/>
              </a:ext>
            </a:extLst>
          </p:cNvPr>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7064731" y="4388568"/>
            <a:ext cx="1106090" cy="466447"/>
          </a:xfrm>
          <a:prstGeom prst="rect">
            <a:avLst/>
          </a:prstGeom>
          <a:ln>
            <a:noFill/>
          </a:ln>
          <a:extLst>
            <a:ext uri="{53640926-AAD7-44D8-BBD7-CCE9431645EC}">
              <a14:shadowObscured xmlns:a14="http://schemas.microsoft.com/office/drawing/2010/main"/>
            </a:ext>
          </a:extLst>
        </p:spPr>
      </p:pic>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
        <p:nvSpPr>
          <p:cNvPr id="21" name="Text Placeholder 20">
            <a:extLst>
              <a:ext uri="{FF2B5EF4-FFF2-40B4-BE49-F238E27FC236}">
                <a16:creationId xmlns:a16="http://schemas.microsoft.com/office/drawing/2014/main" id="{E4AF4FFC-B9D8-42CE-96C5-2DB1E1165626}"/>
              </a:ext>
            </a:extLst>
          </p:cNvPr>
          <p:cNvSpPr>
            <a:spLocks noGrp="1"/>
          </p:cNvSpPr>
          <p:nvPr>
            <p:ph type="body" sz="quarter" idx="16"/>
          </p:nvPr>
        </p:nvSpPr>
        <p:spPr>
          <a:xfrm>
            <a:off x="5518618" y="4086813"/>
            <a:ext cx="2951560" cy="260885"/>
          </a:xfrm>
        </p:spPr>
        <p:txBody>
          <a:bodyPr/>
          <a:lstStyle>
            <a:lvl1pPr>
              <a:defRPr sz="900" b="0">
                <a:solidFill>
                  <a:schemeClr val="tx1"/>
                </a:solidFill>
              </a:defRPr>
            </a:lvl1pPr>
          </a:lstStyle>
          <a:p>
            <a:pPr lvl="0"/>
            <a:r>
              <a:rPr lang="en-US"/>
              <a:t>Click to edit Master text styles</a:t>
            </a:r>
          </a:p>
        </p:txBody>
      </p:sp>
      <p:sp>
        <p:nvSpPr>
          <p:cNvPr id="27" name="Text Placeholder 18">
            <a:extLst>
              <a:ext uri="{FF2B5EF4-FFF2-40B4-BE49-F238E27FC236}">
                <a16:creationId xmlns:a16="http://schemas.microsoft.com/office/drawing/2014/main" id="{D06DC0B7-D1BD-44EA-812C-70D9FCC5DF13}"/>
              </a:ext>
            </a:extLst>
          </p:cNvPr>
          <p:cNvSpPr>
            <a:spLocks noGrp="1"/>
          </p:cNvSpPr>
          <p:nvPr>
            <p:ph type="body" sz="quarter" idx="21"/>
          </p:nvPr>
        </p:nvSpPr>
        <p:spPr>
          <a:xfrm>
            <a:off x="-1330908" y="2634538"/>
            <a:ext cx="1156097" cy="905009"/>
          </a:xfrm>
        </p:spPr>
        <p:txBody>
          <a:bodyPr/>
          <a:lstStyle>
            <a:lvl1pPr>
              <a:defRPr sz="600">
                <a:solidFill>
                  <a:schemeClr val="bg1"/>
                </a:solidFill>
              </a:defRPr>
            </a:lvl1pPr>
          </a:lstStyle>
          <a:p>
            <a:pPr lvl="0"/>
            <a:r>
              <a:rPr lang="en-US"/>
              <a:t>Click to edit Master text styles</a:t>
            </a:r>
          </a:p>
        </p:txBody>
      </p:sp>
      <p:sp>
        <p:nvSpPr>
          <p:cNvPr id="29" name="Text Placeholder 28">
            <a:extLst>
              <a:ext uri="{FF2B5EF4-FFF2-40B4-BE49-F238E27FC236}">
                <a16:creationId xmlns:a16="http://schemas.microsoft.com/office/drawing/2014/main" id="{A36C9B09-160F-4D3B-9098-1BF0812CD379}"/>
              </a:ext>
            </a:extLst>
          </p:cNvPr>
          <p:cNvSpPr>
            <a:spLocks noGrp="1"/>
          </p:cNvSpPr>
          <p:nvPr>
            <p:ph type="body" sz="quarter" idx="22"/>
          </p:nvPr>
        </p:nvSpPr>
        <p:spPr>
          <a:xfrm>
            <a:off x="5518618" y="4984750"/>
            <a:ext cx="2951489" cy="958850"/>
          </a:xfrm>
        </p:spPr>
        <p:txBody>
          <a:bodyPr/>
          <a:lstStyle>
            <a:lvl1pPr>
              <a:lnSpc>
                <a:spcPct val="100000"/>
              </a:lnSpc>
              <a:spcBef>
                <a:spcPts val="0"/>
              </a:spcBef>
              <a:spcAft>
                <a:spcPts val="0"/>
              </a:spcAft>
              <a:defRPr sz="675" b="1"/>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dirty="0"/>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781057C3-FDA3-B146-AA6C-F3C04E67C803}" type="slidenum">
              <a:rPr lang="en-US" smtClean="0"/>
              <a:pPr/>
              <a:t>‹#›</a:t>
            </a:fld>
            <a:endParaRPr lang="en-US" dirty="0"/>
          </a:p>
        </p:txBody>
      </p:sp>
    </p:spTree>
    <p:extLst>
      <p:ext uri="{BB962C8B-B14F-4D97-AF65-F5344CB8AC3E}">
        <p14:creationId xmlns:p14="http://schemas.microsoft.com/office/powerpoint/2010/main" val="3573062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3" name="Content Placeholder 2"/>
          <p:cNvSpPr>
            <a:spLocks noGrp="1"/>
          </p:cNvSpPr>
          <p:nvPr>
            <p:ph sz="half" idx="1"/>
          </p:nvPr>
        </p:nvSpPr>
        <p:spPr>
          <a:xfrm>
            <a:off x="1885950" y="1541929"/>
            <a:ext cx="3257550" cy="4401670"/>
          </a:xfrm>
        </p:spPr>
        <p:txBody>
          <a:bodyPr/>
          <a:lstStyle>
            <a:lvl1pPr>
              <a:defRPr sz="1500" b="0">
                <a:solidFill>
                  <a:srgbClr val="0A3161"/>
                </a:solidFill>
              </a:defRPr>
            </a:lvl1pPr>
            <a:lvl5pPr>
              <a:defRPr sz="15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531495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descr="A horizontal divider line seperating content on the top of the slide from content on the bottom" title="Horizontal Divider">
            <a:extLst>
              <a:ext uri="{FF2B5EF4-FFF2-40B4-BE49-F238E27FC236}">
                <a16:creationId xmlns:a16="http://schemas.microsoft.com/office/drawing/2014/main" id="{BED914E8-0CEB-4D72-A226-9E8FF5E91633}"/>
              </a:ext>
            </a:extLst>
          </p:cNvPr>
          <p:cNvCxnSpPr/>
          <p:nvPr userDrawn="1"/>
        </p:nvCxnSpPr>
        <p:spPr>
          <a:xfrm flipH="1">
            <a:off x="5739913" y="3850023"/>
            <a:ext cx="18287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dirty="0"/>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781057C3-FDA3-B146-AA6C-F3C04E67C803}" type="slidenum">
              <a:rPr lang="en-US" smtClean="0"/>
              <a:pPr/>
              <a:t>‹#›</a:t>
            </a:fld>
            <a:endParaRPr lang="en-US" dirty="0"/>
          </a:p>
        </p:txBody>
      </p:sp>
      <p:pic>
        <p:nvPicPr>
          <p:cNvPr id="18" name="Picture 17">
            <a:extLst>
              <a:ext uri="{FF2B5EF4-FFF2-40B4-BE49-F238E27FC236}">
                <a16:creationId xmlns:a16="http://schemas.microsoft.com/office/drawing/2014/main" id="{3656BD16-611C-42DA-B4AA-C4E43C6068C0}"/>
              </a:ext>
            </a:extLst>
          </p:cNvPr>
          <p:cNvPicPr>
            <a:picLocks noChangeAspect="1"/>
          </p:cNvPicPr>
          <p:nvPr userDrawn="1"/>
        </p:nvPicPr>
        <p:blipFill>
          <a:blip r:embed="rId2"/>
          <a:stretch>
            <a:fillRect/>
          </a:stretch>
        </p:blipFill>
        <p:spPr>
          <a:xfrm>
            <a:off x="5489926" y="1948619"/>
            <a:ext cx="2269007" cy="348543"/>
          </a:xfrm>
          <a:prstGeom prst="rect">
            <a:avLst/>
          </a:prstGeom>
        </p:spPr>
      </p:pic>
      <p:grpSp>
        <p:nvGrpSpPr>
          <p:cNvPr id="20" name="Group 19">
            <a:extLst>
              <a:ext uri="{FF2B5EF4-FFF2-40B4-BE49-F238E27FC236}">
                <a16:creationId xmlns:a16="http://schemas.microsoft.com/office/drawing/2014/main" id="{12A735E9-5008-4DB9-A844-0E2D253E192F}"/>
              </a:ext>
            </a:extLst>
          </p:cNvPr>
          <p:cNvGrpSpPr/>
          <p:nvPr userDrawn="1"/>
        </p:nvGrpSpPr>
        <p:grpSpPr>
          <a:xfrm>
            <a:off x="5489926" y="2518100"/>
            <a:ext cx="2399344" cy="1748856"/>
            <a:chOff x="5052053" y="2949715"/>
            <a:chExt cx="3843536" cy="2302751"/>
          </a:xfrm>
        </p:grpSpPr>
        <p:sp>
          <p:nvSpPr>
            <p:cNvPr id="22" name="Rectangle 21">
              <a:extLst>
                <a:ext uri="{FF2B5EF4-FFF2-40B4-BE49-F238E27FC236}">
                  <a16:creationId xmlns:a16="http://schemas.microsoft.com/office/drawing/2014/main" id="{5F36FFAA-08FB-4821-A222-ED1198034913}"/>
                </a:ext>
              </a:extLst>
            </p:cNvPr>
            <p:cNvSpPr/>
            <p:nvPr/>
          </p:nvSpPr>
          <p:spPr>
            <a:xfrm>
              <a:off x="5052058" y="2949715"/>
              <a:ext cx="3694938" cy="707885"/>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3" name="TextBox 22">
              <a:extLst>
                <a:ext uri="{FF2B5EF4-FFF2-40B4-BE49-F238E27FC236}">
                  <a16:creationId xmlns:a16="http://schemas.microsoft.com/office/drawing/2014/main" id="{A3BF3388-A900-4F37-8CD4-1757CEABB358}"/>
                </a:ext>
              </a:extLst>
            </p:cNvPr>
            <p:cNvSpPr txBox="1"/>
            <p:nvPr/>
          </p:nvSpPr>
          <p:spPr>
            <a:xfrm>
              <a:off x="5108243" y="2975246"/>
              <a:ext cx="3787346" cy="486306"/>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Theme Gradients</a:t>
              </a:r>
              <a:br>
                <a:rPr lang="en-US" sz="900" dirty="0">
                  <a:latin typeface="Arial" panose="020B0604020202020204" pitchFamily="34" charset="0"/>
                  <a:cs typeface="Arial" panose="020B0604020202020204" pitchFamily="34" charset="0"/>
                </a:rPr>
              </a:br>
              <a:r>
                <a:rPr lang="en-US" sz="900" i="1" dirty="0">
                  <a:latin typeface="Arial" panose="020B0604020202020204" pitchFamily="34" charset="0"/>
                  <a:cs typeface="Arial" panose="020B0604020202020204" pitchFamily="34" charset="0"/>
                </a:rPr>
                <a:t>(Only use as accents)</a:t>
              </a:r>
            </a:p>
          </p:txBody>
        </p:sp>
        <p:pic>
          <p:nvPicPr>
            <p:cNvPr id="24" name="Picture 23">
              <a:extLst>
                <a:ext uri="{FF2B5EF4-FFF2-40B4-BE49-F238E27FC236}">
                  <a16:creationId xmlns:a16="http://schemas.microsoft.com/office/drawing/2014/main" id="{82C10E29-2FF2-4FCA-B58B-1A9BB8FA595F}"/>
                </a:ext>
              </a:extLst>
            </p:cNvPr>
            <p:cNvPicPr>
              <a:picLocks noChangeAspect="1"/>
            </p:cNvPicPr>
            <p:nvPr/>
          </p:nvPicPr>
          <p:blipFill>
            <a:blip r:embed="rId3"/>
            <a:stretch>
              <a:fillRect/>
            </a:stretch>
          </p:blipFill>
          <p:spPr>
            <a:xfrm>
              <a:off x="5052053" y="3575301"/>
              <a:ext cx="3689761" cy="1677165"/>
            </a:xfrm>
            <a:prstGeom prst="rect">
              <a:avLst/>
            </a:prstGeom>
          </p:spPr>
        </p:pic>
      </p:grpSp>
      <p:grpSp>
        <p:nvGrpSpPr>
          <p:cNvPr id="28" name="Group 27">
            <a:extLst>
              <a:ext uri="{FF2B5EF4-FFF2-40B4-BE49-F238E27FC236}">
                <a16:creationId xmlns:a16="http://schemas.microsoft.com/office/drawing/2014/main" id="{6DBF3751-A3BF-4E86-A0E8-C5B80DBE6867}"/>
              </a:ext>
            </a:extLst>
          </p:cNvPr>
          <p:cNvGrpSpPr/>
          <p:nvPr/>
        </p:nvGrpSpPr>
        <p:grpSpPr>
          <a:xfrm>
            <a:off x="5489926" y="1676427"/>
            <a:ext cx="2378813" cy="334946"/>
            <a:chOff x="5073826" y="1142635"/>
            <a:chExt cx="3871861" cy="441029"/>
          </a:xfrm>
        </p:grpSpPr>
        <p:sp>
          <p:nvSpPr>
            <p:cNvPr id="34" name="Rectangle 33">
              <a:extLst>
                <a:ext uri="{FF2B5EF4-FFF2-40B4-BE49-F238E27FC236}">
                  <a16:creationId xmlns:a16="http://schemas.microsoft.com/office/drawing/2014/main" id="{9C72EA5C-F0F9-4007-98B3-5C7CF220EE1F}"/>
                </a:ext>
              </a:extLst>
            </p:cNvPr>
            <p:cNvSpPr/>
            <p:nvPr/>
          </p:nvSpPr>
          <p:spPr>
            <a:xfrm>
              <a:off x="5073826" y="1142635"/>
              <a:ext cx="3694938" cy="441029"/>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35" name="TextBox 34">
              <a:extLst>
                <a:ext uri="{FF2B5EF4-FFF2-40B4-BE49-F238E27FC236}">
                  <a16:creationId xmlns:a16="http://schemas.microsoft.com/office/drawing/2014/main" id="{CAF7E5C1-7A65-4D83-86D0-2D0C3E37EA07}"/>
                </a:ext>
              </a:extLst>
            </p:cNvPr>
            <p:cNvSpPr txBox="1"/>
            <p:nvPr/>
          </p:nvSpPr>
          <p:spPr>
            <a:xfrm>
              <a:off x="5158341" y="1189883"/>
              <a:ext cx="3787346" cy="303940"/>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Theme Colors</a:t>
              </a:r>
              <a:endParaRPr lang="en-US" sz="900" b="1"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137857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3" name="Content Placeholder 2"/>
          <p:cNvSpPr>
            <a:spLocks noGrp="1"/>
          </p:cNvSpPr>
          <p:nvPr>
            <p:ph idx="1" hasCustomPrompt="1"/>
          </p:nvPr>
        </p:nvSpPr>
        <p:spPr>
          <a:xfrm>
            <a:off x="1885950" y="1188720"/>
            <a:ext cx="6858000" cy="4846320"/>
          </a:xfrm>
        </p:spPr>
        <p:txBody>
          <a:bodyPr>
            <a:noAutofit/>
          </a:bodyPr>
          <a:lstStyle>
            <a:lvl4pPr>
              <a:defRPr>
                <a:solidFill>
                  <a:schemeClr val="accent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434590" y="6263644"/>
            <a:ext cx="3657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dirty="0"/>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4"/>
            <a:ext cx="2054352" cy="365125"/>
          </a:xfrm>
          <a:prstGeom prst="rect">
            <a:avLst/>
          </a:prstGeom>
        </p:spPr>
        <p:txBody>
          <a:bodyPr/>
          <a:lstStyle/>
          <a:p>
            <a:endParaRPr lang="en-US" dirty="0"/>
          </a:p>
        </p:txBody>
      </p:sp>
    </p:spTree>
    <p:extLst>
      <p:ext uri="{BB962C8B-B14F-4D97-AF65-F5344CB8AC3E}">
        <p14:creationId xmlns:p14="http://schemas.microsoft.com/office/powerpoint/2010/main" val="119277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 Alt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885950" y="2697938"/>
            <a:ext cx="6858000" cy="2260314"/>
          </a:xfrm>
          <a:prstGeom prst="rect">
            <a:avLst/>
          </a:prstGeom>
        </p:spPr>
        <p:txBody>
          <a:bodyPr anchor="t">
            <a:noAutofit/>
          </a:bodyPr>
          <a:lstStyle>
            <a:lvl1pPr algn="l">
              <a:defRPr sz="36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885949" y="1592498"/>
            <a:ext cx="6858000" cy="1043797"/>
          </a:xfrm>
        </p:spPr>
        <p:txBody>
          <a:bodyPr anchor="b"/>
          <a:lstStyle>
            <a:lvl1pPr>
              <a:lnSpc>
                <a:spcPts val="2025"/>
              </a:lnSpc>
              <a:spcBef>
                <a:spcPts val="0"/>
              </a:spcBef>
              <a:spcAft>
                <a:spcPts val="0"/>
              </a:spcAft>
              <a:defRPr sz="1125"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885950" y="6022446"/>
            <a:ext cx="3687172" cy="377507"/>
          </a:xfrm>
        </p:spPr>
        <p:txBody>
          <a:bodyPr/>
          <a:lstStyle>
            <a:lvl1pPr>
              <a:defRPr sz="1350" b="0">
                <a:solidFill>
                  <a:srgbClr val="B31942"/>
                </a:solidFill>
              </a:defRPr>
            </a:lvl1pPr>
          </a:lstStyle>
          <a:p>
            <a:pPr lvl="0"/>
            <a:r>
              <a:rPr lang="en-US" dirty="0"/>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2356524" y="128016"/>
            <a:ext cx="6343649" cy="685800"/>
          </a:xfrm>
        </p:spPr>
        <p:txBody>
          <a:bodyPr anchor="ctr">
            <a:normAutofit/>
          </a:bodyPr>
          <a:lstStyle>
            <a:lvl1pPr>
              <a:defRPr sz="1275"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1166604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94100" y="1559857"/>
            <a:ext cx="3082739" cy="4401671"/>
          </a:xfrm>
        </p:spPr>
        <p:txBody>
          <a:bodyPr/>
          <a:lstStyle>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531495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10" name="Footer Placeholder 4">
            <a:extLst>
              <a:ext uri="{FF2B5EF4-FFF2-40B4-BE49-F238E27FC236}">
                <a16:creationId xmlns:a16="http://schemas.microsoft.com/office/drawing/2014/main" id="{65A16048-5E97-0B4B-8AF7-6E37189E6456}"/>
              </a:ext>
            </a:extLst>
          </p:cNvPr>
          <p:cNvSpPr>
            <a:spLocks noGrp="1"/>
          </p:cNvSpPr>
          <p:nvPr>
            <p:ph type="ftr" sz="quarter" idx="11"/>
          </p:nvPr>
        </p:nvSpPr>
        <p:spPr>
          <a:xfrm>
            <a:off x="2434590" y="6263644"/>
            <a:ext cx="3657600" cy="365125"/>
          </a:xfrm>
          <a:prstGeom prst="rect">
            <a:avLst/>
          </a:prstGeom>
        </p:spPr>
        <p:txBody>
          <a:bodyPr/>
          <a:lstStyle/>
          <a:p>
            <a:endParaRPr lang="en-US" dirty="0"/>
          </a:p>
        </p:txBody>
      </p:sp>
      <p:sp>
        <p:nvSpPr>
          <p:cNvPr id="12" name="Slide Number Placeholder 5">
            <a:extLst>
              <a:ext uri="{FF2B5EF4-FFF2-40B4-BE49-F238E27FC236}">
                <a16:creationId xmlns:a16="http://schemas.microsoft.com/office/drawing/2014/main" id="{6BCA0455-726B-5C42-836E-5F7AD80ECDB8}"/>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dirty="0"/>
          </a:p>
        </p:txBody>
      </p:sp>
      <p:sp>
        <p:nvSpPr>
          <p:cNvPr id="13" name="Date Placeholder 3">
            <a:extLst>
              <a:ext uri="{FF2B5EF4-FFF2-40B4-BE49-F238E27FC236}">
                <a16:creationId xmlns:a16="http://schemas.microsoft.com/office/drawing/2014/main" id="{53955E42-BE89-C849-9591-6A5226F7EC01}"/>
              </a:ext>
            </a:extLst>
          </p:cNvPr>
          <p:cNvSpPr>
            <a:spLocks noGrp="1"/>
          </p:cNvSpPr>
          <p:nvPr>
            <p:ph type="dt" sz="half" idx="10"/>
          </p:nvPr>
        </p:nvSpPr>
        <p:spPr>
          <a:xfrm>
            <a:off x="6689598" y="6263644"/>
            <a:ext cx="2054352" cy="365125"/>
          </a:xfrm>
          <a:prstGeom prst="rect">
            <a:avLst/>
          </a:prstGeom>
        </p:spPr>
        <p:txBody>
          <a:bodyPr/>
          <a:lstStyle/>
          <a:p>
            <a:endParaRPr lang="en-US" dirty="0"/>
          </a:p>
        </p:txBody>
      </p:sp>
      <p:graphicFrame>
        <p:nvGraphicFramePr>
          <p:cNvPr id="14" name="Table 13">
            <a:extLst>
              <a:ext uri="{FF2B5EF4-FFF2-40B4-BE49-F238E27FC236}">
                <a16:creationId xmlns:a16="http://schemas.microsoft.com/office/drawing/2014/main" id="{3C359EA5-29F8-42DD-BD51-518256BD63D1}"/>
              </a:ext>
            </a:extLst>
          </p:cNvPr>
          <p:cNvGraphicFramePr>
            <a:graphicFrameLocks noGrp="1"/>
          </p:cNvGraphicFramePr>
          <p:nvPr userDrawn="1">
            <p:extLst>
              <p:ext uri="{D42A27DB-BD31-4B8C-83A1-F6EECF244321}">
                <p14:modId xmlns:p14="http://schemas.microsoft.com/office/powerpoint/2010/main" val="2858142338"/>
              </p:ext>
            </p:extLst>
          </p:nvPr>
        </p:nvGraphicFramePr>
        <p:xfrm>
          <a:off x="5591176" y="1957705"/>
          <a:ext cx="2803712" cy="1097280"/>
        </p:xfrm>
        <a:graphic>
          <a:graphicData uri="http://schemas.openxmlformats.org/drawingml/2006/table">
            <a:tbl>
              <a:tblPr firstRow="1" bandRow="1">
                <a:tableStyleId>{5C22544A-7EE6-4342-B048-85BDC9FD1C3A}</a:tableStyleId>
              </a:tblPr>
              <a:tblGrid>
                <a:gridCol w="2803712">
                  <a:extLst>
                    <a:ext uri="{9D8B030D-6E8A-4147-A177-3AD203B41FA5}">
                      <a16:colId xmlns:a16="http://schemas.microsoft.com/office/drawing/2014/main" val="1539176916"/>
                    </a:ext>
                  </a:extLst>
                </a:gridCol>
              </a:tblGrid>
              <a:tr h="0">
                <a:tc>
                  <a:txBody>
                    <a:bodyPr/>
                    <a:lstStyle/>
                    <a:p>
                      <a:r>
                        <a:rPr lang="en-US" sz="2400" b="1" dirty="0">
                          <a:solidFill>
                            <a:schemeClr val="bg1"/>
                          </a:solidFill>
                        </a:rPr>
                        <a:t>Call out goes here. </a:t>
                      </a:r>
                      <a:r>
                        <a:rPr lang="en-US" sz="2400" b="1" i="0" kern="1200" dirty="0">
                          <a:solidFill>
                            <a:schemeClr val="bg1"/>
                          </a:solidFill>
                          <a:effectLst/>
                          <a:latin typeface="+mn-lt"/>
                          <a:ea typeface="+mn-ea"/>
                          <a:cs typeface="+mn-cs"/>
                        </a:rPr>
                        <a:t>Keep it brief and to the point.</a:t>
                      </a:r>
                      <a:endParaRPr lang="en-US" sz="2400" b="1" dirty="0">
                        <a:solidFill>
                          <a:schemeClr val="bg1"/>
                        </a:solidFill>
                      </a:endParaRPr>
                    </a:p>
                  </a:txBody>
                  <a:tcPr marL="68580" marR="68580" marT="182880" marB="182880">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545226032"/>
                  </a:ext>
                </a:extLst>
              </a:tr>
            </a:tbl>
          </a:graphicData>
        </a:graphic>
      </p:graphicFrame>
      <p:sp>
        <p:nvSpPr>
          <p:cNvPr id="5" name="Text Placeholder 4">
            <a:extLst>
              <a:ext uri="{FF2B5EF4-FFF2-40B4-BE49-F238E27FC236}">
                <a16:creationId xmlns:a16="http://schemas.microsoft.com/office/drawing/2014/main" id="{9309ABBC-00A2-4E78-8F09-31A842D1D964}"/>
              </a:ext>
            </a:extLst>
          </p:cNvPr>
          <p:cNvSpPr>
            <a:spLocks noGrp="1"/>
          </p:cNvSpPr>
          <p:nvPr>
            <p:ph type="body" sz="quarter" idx="13"/>
          </p:nvPr>
        </p:nvSpPr>
        <p:spPr>
          <a:xfrm>
            <a:off x="5591176" y="2080715"/>
            <a:ext cx="2803922" cy="851261"/>
          </a:xfrm>
        </p:spPr>
        <p:txBody>
          <a:bodyPr/>
          <a:lstStyle>
            <a:lvl1pPr>
              <a:defRPr sz="1800">
                <a:solidFill>
                  <a:srgbClr val="0A3161"/>
                </a:solidFill>
              </a:defRPr>
            </a:lvl1pPr>
          </a:lstStyle>
          <a:p>
            <a:pPr lvl="0"/>
            <a:r>
              <a:rPr lang="en-US"/>
              <a:t>Click to edit Master text styles</a:t>
            </a:r>
          </a:p>
        </p:txBody>
      </p:sp>
    </p:spTree>
    <p:extLst>
      <p:ext uri="{BB962C8B-B14F-4D97-AF65-F5344CB8AC3E}">
        <p14:creationId xmlns:p14="http://schemas.microsoft.com/office/powerpoint/2010/main" val="2639613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3" name="Content Placeholder 2"/>
          <p:cNvSpPr>
            <a:spLocks noGrp="1"/>
          </p:cNvSpPr>
          <p:nvPr>
            <p:ph sz="half" idx="1"/>
          </p:nvPr>
        </p:nvSpPr>
        <p:spPr>
          <a:xfrm>
            <a:off x="1885950" y="1541929"/>
            <a:ext cx="3257550" cy="4401670"/>
          </a:xfrm>
        </p:spPr>
        <p:txBody>
          <a:bodyPr/>
          <a:lstStyle>
            <a:lvl1pPr>
              <a:defRPr sz="1500" b="0">
                <a:solidFill>
                  <a:srgbClr val="0A3161"/>
                </a:solidFill>
              </a:defRPr>
            </a:lvl1pPr>
            <a:lvl5pPr>
              <a:defRPr sz="15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531495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dirty="0"/>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781057C3-FDA3-B146-AA6C-F3C04E67C803}" type="slidenum">
              <a:rPr lang="en-US" smtClean="0"/>
              <a:pPr/>
              <a:t>‹#›</a:t>
            </a:fld>
            <a:endParaRPr lang="en-US" dirty="0"/>
          </a:p>
        </p:txBody>
      </p:sp>
      <p:cxnSp>
        <p:nvCxnSpPr>
          <p:cNvPr id="26" name="Straight Arrow Connector 25" descr="Vertical Arrow pointing to where the footer information needs to be updated in a dialog box" title="Vertical Arrow">
            <a:extLst>
              <a:ext uri="{FF2B5EF4-FFF2-40B4-BE49-F238E27FC236}">
                <a16:creationId xmlns:a16="http://schemas.microsoft.com/office/drawing/2014/main" id="{71ACC01B-D13D-4EA2-B6C9-45D412E6758E}"/>
              </a:ext>
            </a:extLst>
          </p:cNvPr>
          <p:cNvCxnSpPr/>
          <p:nvPr userDrawn="1"/>
        </p:nvCxnSpPr>
        <p:spPr>
          <a:xfrm flipV="1">
            <a:off x="7001227" y="4057196"/>
            <a:ext cx="0" cy="6903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460B5D0-0402-493B-9BD5-37AB2C767404}"/>
              </a:ext>
            </a:extLst>
          </p:cNvPr>
          <p:cNvPicPr>
            <a:picLocks noChangeAspect="1"/>
          </p:cNvPicPr>
          <p:nvPr userDrawn="1"/>
        </p:nvPicPr>
        <p:blipFill>
          <a:blip r:embed="rId2"/>
          <a:stretch>
            <a:fillRect/>
          </a:stretch>
        </p:blipFill>
        <p:spPr>
          <a:xfrm>
            <a:off x="5486400" y="1768738"/>
            <a:ext cx="2486025" cy="3184833"/>
          </a:xfrm>
          <a:prstGeom prst="rect">
            <a:avLst/>
          </a:prstGeom>
        </p:spPr>
      </p:pic>
    </p:spTree>
    <p:extLst>
      <p:ext uri="{BB962C8B-B14F-4D97-AF65-F5344CB8AC3E}">
        <p14:creationId xmlns:p14="http://schemas.microsoft.com/office/powerpoint/2010/main" val="14566491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dirty="0"/>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781057C3-FDA3-B146-AA6C-F3C04E67C803}" type="slidenum">
              <a:rPr lang="en-US" smtClean="0"/>
              <a:pPr/>
              <a:t>‹#›</a:t>
            </a:fld>
            <a:endParaRPr lang="en-US" dirty="0"/>
          </a:p>
        </p:txBody>
      </p:sp>
      <p:graphicFrame>
        <p:nvGraphicFramePr>
          <p:cNvPr id="12" name="Table Placeholder 6" descr="Example of IRS blue banded table style" title="Table Example">
            <a:extLst>
              <a:ext uri="{FF2B5EF4-FFF2-40B4-BE49-F238E27FC236}">
                <a16:creationId xmlns:a16="http://schemas.microsoft.com/office/drawing/2014/main" id="{96EC36E7-3EFE-417D-A923-7BBEB7A875E0}"/>
              </a:ext>
            </a:extLst>
          </p:cNvPr>
          <p:cNvGraphicFramePr>
            <a:graphicFrameLocks/>
          </p:cNvGraphicFramePr>
          <p:nvPr userDrawn="1">
            <p:extLst>
              <p:ext uri="{D42A27DB-BD31-4B8C-83A1-F6EECF244321}">
                <p14:modId xmlns:p14="http://schemas.microsoft.com/office/powerpoint/2010/main" val="1787508731"/>
              </p:ext>
            </p:extLst>
          </p:nvPr>
        </p:nvGraphicFramePr>
        <p:xfrm>
          <a:off x="1954530" y="1249550"/>
          <a:ext cx="6789420" cy="4394588"/>
        </p:xfrm>
        <a:graphic>
          <a:graphicData uri="http://schemas.openxmlformats.org/drawingml/2006/table">
            <a:tbl>
              <a:tblPr firstRow="1" bandRow="1">
                <a:tableStyleId>{5940675A-B579-460E-94D1-54222C63F5DA}</a:tableStyleId>
              </a:tblPr>
              <a:tblGrid>
                <a:gridCol w="1697355">
                  <a:extLst>
                    <a:ext uri="{9D8B030D-6E8A-4147-A177-3AD203B41FA5}">
                      <a16:colId xmlns:a16="http://schemas.microsoft.com/office/drawing/2014/main" val="20000"/>
                    </a:ext>
                  </a:extLst>
                </a:gridCol>
                <a:gridCol w="1697355">
                  <a:extLst>
                    <a:ext uri="{9D8B030D-6E8A-4147-A177-3AD203B41FA5}">
                      <a16:colId xmlns:a16="http://schemas.microsoft.com/office/drawing/2014/main" val="20001"/>
                    </a:ext>
                  </a:extLst>
                </a:gridCol>
                <a:gridCol w="1697355">
                  <a:extLst>
                    <a:ext uri="{9D8B030D-6E8A-4147-A177-3AD203B41FA5}">
                      <a16:colId xmlns:a16="http://schemas.microsoft.com/office/drawing/2014/main" val="20002"/>
                    </a:ext>
                  </a:extLst>
                </a:gridCol>
                <a:gridCol w="1697355">
                  <a:extLst>
                    <a:ext uri="{9D8B030D-6E8A-4147-A177-3AD203B41FA5}">
                      <a16:colId xmlns:a16="http://schemas.microsoft.com/office/drawing/2014/main" val="20003"/>
                    </a:ext>
                  </a:extLst>
                </a:gridCol>
              </a:tblGrid>
              <a:tr h="399508">
                <a:tc>
                  <a:txBody>
                    <a:bodyPr/>
                    <a:lstStyle/>
                    <a:p>
                      <a:pPr algn="ctr"/>
                      <a:r>
                        <a:rPr lang="en-US" sz="1200" b="1" dirty="0">
                          <a:solidFill>
                            <a:srgbClr val="0A3161"/>
                          </a:solidFill>
                          <a:latin typeface="Arial" charset="0"/>
                          <a:ea typeface="Arial" charset="0"/>
                          <a:cs typeface="Arial" charset="0"/>
                        </a:rPr>
                        <a:t>Style Header</a:t>
                      </a: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90567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dirty="0"/>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781057C3-FDA3-B146-AA6C-F3C04E67C803}" type="slidenum">
              <a:rPr lang="en-US" smtClean="0"/>
              <a:pPr/>
              <a:t>‹#›</a:t>
            </a:fld>
            <a:endParaRPr lang="en-US" dirty="0"/>
          </a:p>
        </p:txBody>
      </p:sp>
      <p:graphicFrame>
        <p:nvGraphicFramePr>
          <p:cNvPr id="8" name="Table Placeholder 6" descr="Example of IRS blue banded table style" title="Table Example">
            <a:extLst>
              <a:ext uri="{FF2B5EF4-FFF2-40B4-BE49-F238E27FC236}">
                <a16:creationId xmlns:a16="http://schemas.microsoft.com/office/drawing/2014/main" id="{E9FEA915-730F-4D0B-8A25-1B6886A60100}"/>
              </a:ext>
            </a:extLst>
          </p:cNvPr>
          <p:cNvGraphicFramePr>
            <a:graphicFrameLocks/>
          </p:cNvGraphicFramePr>
          <p:nvPr userDrawn="1">
            <p:extLst>
              <p:ext uri="{D42A27DB-BD31-4B8C-83A1-F6EECF244321}">
                <p14:modId xmlns:p14="http://schemas.microsoft.com/office/powerpoint/2010/main" val="2282534984"/>
              </p:ext>
            </p:extLst>
          </p:nvPr>
        </p:nvGraphicFramePr>
        <p:xfrm>
          <a:off x="1954530" y="1371600"/>
          <a:ext cx="6789420" cy="4394588"/>
        </p:xfrm>
        <a:graphic>
          <a:graphicData uri="http://schemas.openxmlformats.org/drawingml/2006/table">
            <a:tbl>
              <a:tblPr firstRow="1" bandRow="1">
                <a:tableStyleId>{5940675A-B579-460E-94D1-54222C63F5DA}</a:tableStyleId>
              </a:tblPr>
              <a:tblGrid>
                <a:gridCol w="1697355">
                  <a:extLst>
                    <a:ext uri="{9D8B030D-6E8A-4147-A177-3AD203B41FA5}">
                      <a16:colId xmlns:a16="http://schemas.microsoft.com/office/drawing/2014/main" val="20000"/>
                    </a:ext>
                  </a:extLst>
                </a:gridCol>
                <a:gridCol w="1697355">
                  <a:extLst>
                    <a:ext uri="{9D8B030D-6E8A-4147-A177-3AD203B41FA5}">
                      <a16:colId xmlns:a16="http://schemas.microsoft.com/office/drawing/2014/main" val="20001"/>
                    </a:ext>
                  </a:extLst>
                </a:gridCol>
                <a:gridCol w="1697355">
                  <a:extLst>
                    <a:ext uri="{9D8B030D-6E8A-4147-A177-3AD203B41FA5}">
                      <a16:colId xmlns:a16="http://schemas.microsoft.com/office/drawing/2014/main" val="20002"/>
                    </a:ext>
                  </a:extLst>
                </a:gridCol>
                <a:gridCol w="1697355">
                  <a:extLst>
                    <a:ext uri="{9D8B030D-6E8A-4147-A177-3AD203B41FA5}">
                      <a16:colId xmlns:a16="http://schemas.microsoft.com/office/drawing/2014/main" val="20003"/>
                    </a:ext>
                  </a:extLst>
                </a:gridCol>
              </a:tblGrid>
              <a:tr h="399508">
                <a:tc>
                  <a:txBody>
                    <a:bodyPr/>
                    <a:lstStyle/>
                    <a:p>
                      <a:pPr algn="ctr"/>
                      <a:r>
                        <a:rPr lang="en-US" sz="1200" b="1" dirty="0">
                          <a:solidFill>
                            <a:schemeClr val="bg1"/>
                          </a:solidFill>
                          <a:latin typeface="Arial" charset="0"/>
                          <a:ea typeface="Arial" charset="0"/>
                          <a:cs typeface="Arial" charset="0"/>
                        </a:rPr>
                        <a:t>Style Header</a:t>
                      </a: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801623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3" name="Content Placeholder 2"/>
          <p:cNvSpPr>
            <a:spLocks noGrp="1"/>
          </p:cNvSpPr>
          <p:nvPr>
            <p:ph sz="half" idx="1"/>
          </p:nvPr>
        </p:nvSpPr>
        <p:spPr>
          <a:xfrm>
            <a:off x="1885950" y="1188720"/>
            <a:ext cx="3257550" cy="4754880"/>
          </a:xfrm>
        </p:spPr>
        <p:txBody>
          <a:bodyPr/>
          <a:lstStyle>
            <a:lvl1pPr>
              <a:defRPr sz="900" b="0">
                <a:solidFill>
                  <a:srgbClr val="0A3161"/>
                </a:solidFill>
              </a:defRPr>
            </a:lvl1pPr>
            <a:lvl5pPr>
              <a:defRPr sz="15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531495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dirty="0"/>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781057C3-FDA3-B146-AA6C-F3C04E67C803}" type="slidenum">
              <a:rPr lang="en-US" smtClean="0"/>
              <a:pPr/>
              <a:t>‹#›</a:t>
            </a:fld>
            <a:endParaRPr lang="en-US" dirty="0"/>
          </a:p>
        </p:txBody>
      </p:sp>
      <p:graphicFrame>
        <p:nvGraphicFramePr>
          <p:cNvPr id="18" name="Table Placeholder 6" descr="Example of IRS blue banded table style" title="Table Example">
            <a:extLst>
              <a:ext uri="{FF2B5EF4-FFF2-40B4-BE49-F238E27FC236}">
                <a16:creationId xmlns:a16="http://schemas.microsoft.com/office/drawing/2014/main" id="{60D9B765-C052-44A1-9A2B-1EC68CA028BD}"/>
              </a:ext>
            </a:extLst>
          </p:cNvPr>
          <p:cNvGraphicFramePr>
            <a:graphicFrameLocks/>
          </p:cNvGraphicFramePr>
          <p:nvPr userDrawn="1">
            <p:extLst>
              <p:ext uri="{D42A27DB-BD31-4B8C-83A1-F6EECF244321}">
                <p14:modId xmlns:p14="http://schemas.microsoft.com/office/powerpoint/2010/main" val="1341057095"/>
              </p:ext>
            </p:extLst>
          </p:nvPr>
        </p:nvGraphicFramePr>
        <p:xfrm>
          <a:off x="5486400" y="2115788"/>
          <a:ext cx="3257550" cy="2336455"/>
        </p:xfrm>
        <a:graphic>
          <a:graphicData uri="http://schemas.openxmlformats.org/drawingml/2006/table">
            <a:tbl>
              <a:tblPr firstRow="1" bandRow="1">
                <a:tableStyleId>{5940675A-B579-460E-94D1-54222C63F5DA}</a:tableStyleId>
              </a:tblPr>
              <a:tblGrid>
                <a:gridCol w="814388">
                  <a:extLst>
                    <a:ext uri="{9D8B030D-6E8A-4147-A177-3AD203B41FA5}">
                      <a16:colId xmlns:a16="http://schemas.microsoft.com/office/drawing/2014/main" val="20000"/>
                    </a:ext>
                  </a:extLst>
                </a:gridCol>
                <a:gridCol w="814388">
                  <a:extLst>
                    <a:ext uri="{9D8B030D-6E8A-4147-A177-3AD203B41FA5}">
                      <a16:colId xmlns:a16="http://schemas.microsoft.com/office/drawing/2014/main" val="20001"/>
                    </a:ext>
                  </a:extLst>
                </a:gridCol>
                <a:gridCol w="814388">
                  <a:extLst>
                    <a:ext uri="{9D8B030D-6E8A-4147-A177-3AD203B41FA5}">
                      <a16:colId xmlns:a16="http://schemas.microsoft.com/office/drawing/2014/main" val="20002"/>
                    </a:ext>
                  </a:extLst>
                </a:gridCol>
                <a:gridCol w="814388">
                  <a:extLst>
                    <a:ext uri="{9D8B030D-6E8A-4147-A177-3AD203B41FA5}">
                      <a16:colId xmlns:a16="http://schemas.microsoft.com/office/drawing/2014/main" val="20003"/>
                    </a:ext>
                  </a:extLst>
                </a:gridCol>
              </a:tblGrid>
              <a:tr h="212405">
                <a:tc>
                  <a:txBody>
                    <a:bodyPr/>
                    <a:lstStyle/>
                    <a:p>
                      <a:pPr algn="ctr"/>
                      <a:r>
                        <a:rPr lang="en-US" sz="700" b="1" dirty="0">
                          <a:solidFill>
                            <a:schemeClr val="bg1"/>
                          </a:solidFill>
                          <a:latin typeface="Arial" charset="0"/>
                          <a:ea typeface="Arial" charset="0"/>
                          <a:cs typeface="Arial" charset="0"/>
                        </a:rPr>
                        <a:t>Style Header</a:t>
                      </a: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a:solidFill>
                            <a:schemeClr val="bg1"/>
                          </a:solidFill>
                          <a:latin typeface="Arial" charset="0"/>
                          <a:ea typeface="Arial" charset="0"/>
                          <a:cs typeface="Arial" charset="0"/>
                        </a:rPr>
                        <a:t>Style Header</a:t>
                      </a: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a:solidFill>
                            <a:schemeClr val="bg1"/>
                          </a:solidFill>
                          <a:latin typeface="Arial" charset="0"/>
                          <a:ea typeface="Arial" charset="0"/>
                          <a:cs typeface="Arial" charset="0"/>
                        </a:rPr>
                        <a:t>Style Header</a:t>
                      </a: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a:solidFill>
                            <a:schemeClr val="bg1"/>
                          </a:solidFill>
                          <a:latin typeface="Arial" charset="0"/>
                          <a:ea typeface="Arial" charset="0"/>
                          <a:cs typeface="Arial" charset="0"/>
                        </a:rPr>
                        <a:t>Style Header</a:t>
                      </a: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212405">
                <a:tc>
                  <a:txBody>
                    <a:bodyPr/>
                    <a:lstStyle/>
                    <a:p>
                      <a:r>
                        <a:rPr lang="en-US" sz="700" dirty="0">
                          <a:solidFill>
                            <a:srgbClr val="0A3161"/>
                          </a:solidFill>
                          <a:latin typeface="Arial" charset="0"/>
                          <a:ea typeface="Arial" charset="0"/>
                          <a:cs typeface="Arial" charset="0"/>
                        </a:rPr>
                        <a:t>Text</a:t>
                      </a: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13320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3" name="Content Placeholder 2"/>
          <p:cNvSpPr>
            <a:spLocks noGrp="1"/>
          </p:cNvSpPr>
          <p:nvPr>
            <p:ph sz="half" idx="1"/>
          </p:nvPr>
        </p:nvSpPr>
        <p:spPr>
          <a:xfrm>
            <a:off x="1885950" y="1188720"/>
            <a:ext cx="3257550" cy="4754880"/>
          </a:xfrm>
        </p:spPr>
        <p:txBody>
          <a:bodyPr/>
          <a:lstStyle>
            <a:lvl1pPr>
              <a:defRPr sz="900" b="0">
                <a:solidFill>
                  <a:srgbClr val="0A3161"/>
                </a:solidFill>
              </a:defRPr>
            </a:lvl1pPr>
            <a:lvl5pPr>
              <a:defRPr sz="15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531495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5479678" y="1188721"/>
            <a:ext cx="3264272" cy="774551"/>
          </a:xfrm>
        </p:spPr>
        <p:txBody>
          <a:bodyPr/>
          <a:lstStyle>
            <a:lvl1pPr>
              <a:defRPr sz="1050">
                <a:solidFill>
                  <a:srgbClr val="009FDA"/>
                </a:solidFill>
              </a:defRPr>
            </a:lvl1pPr>
          </a:lstStyle>
          <a:p>
            <a:pPr lvl="0"/>
            <a:r>
              <a:rPr lang="en-US"/>
              <a:t>Click to edit Master text styles</a:t>
            </a:r>
          </a:p>
        </p:txBody>
      </p:sp>
      <p:sp>
        <p:nvSpPr>
          <p:cNvPr id="12" name="Text Placeholder 18">
            <a:extLst>
              <a:ext uri="{FF2B5EF4-FFF2-40B4-BE49-F238E27FC236}">
                <a16:creationId xmlns:a16="http://schemas.microsoft.com/office/drawing/2014/main" id="{6A9C076B-581B-4A76-B931-2A8BC6406554}"/>
              </a:ext>
            </a:extLst>
          </p:cNvPr>
          <p:cNvSpPr>
            <a:spLocks noGrp="1"/>
          </p:cNvSpPr>
          <p:nvPr>
            <p:ph type="body" sz="quarter" idx="26"/>
          </p:nvPr>
        </p:nvSpPr>
        <p:spPr>
          <a:xfrm>
            <a:off x="-1330908" y="1188720"/>
            <a:ext cx="1156097" cy="1160034"/>
          </a:xfrm>
        </p:spPr>
        <p:txBody>
          <a:bodyPr/>
          <a:lstStyle>
            <a:lvl1pPr>
              <a:defRPr sz="600" b="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dirty="0"/>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781057C3-FDA3-B146-AA6C-F3C04E67C803}" type="slidenum">
              <a:rPr lang="en-US" smtClean="0"/>
              <a:pPr/>
              <a:t>‹#›</a:t>
            </a:fld>
            <a:endParaRPr lang="en-US" dirty="0"/>
          </a:p>
        </p:txBody>
      </p:sp>
      <p:pic>
        <p:nvPicPr>
          <p:cNvPr id="10" name="Picture 10" descr=" A screenshot of the Format Picture dialog box that shows were to enter alt text" title="Picture of Alt Text Dialog Box">
            <a:extLst>
              <a:ext uri="{FF2B5EF4-FFF2-40B4-BE49-F238E27FC236}">
                <a16:creationId xmlns:a16="http://schemas.microsoft.com/office/drawing/2014/main" id="{107D743D-D348-43B3-B711-521F5377ED0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r="-49"/>
          <a:stretch>
            <a:fillRect/>
          </a:stretch>
        </p:blipFill>
        <p:spPr bwMode="auto">
          <a:xfrm>
            <a:off x="5490803" y="2052181"/>
            <a:ext cx="2710469" cy="341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314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13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5950" y="1188720"/>
            <a:ext cx="2743200" cy="1554480"/>
          </a:xfrm>
          <a:prstGeom prst="rect">
            <a:avLst/>
          </a:prstGeom>
        </p:spPr>
        <p:txBody>
          <a:bodyPr anchor="b"/>
          <a:lstStyle>
            <a:lvl1pPr>
              <a:defRPr sz="2400">
                <a:solidFill>
                  <a:srgbClr val="B31942"/>
                </a:solidFill>
              </a:defRPr>
            </a:lvl1pPr>
          </a:lstStyle>
          <a:p>
            <a:r>
              <a:rPr lang="en-US" dirty="0"/>
              <a:t>Click to add content</a:t>
            </a:r>
          </a:p>
        </p:txBody>
      </p:sp>
      <p:sp>
        <p:nvSpPr>
          <p:cNvPr id="4" name="Text Placeholder 3"/>
          <p:cNvSpPr>
            <a:spLocks noGrp="1"/>
          </p:cNvSpPr>
          <p:nvPr>
            <p:ph type="body" sz="half" idx="2"/>
          </p:nvPr>
        </p:nvSpPr>
        <p:spPr>
          <a:xfrm>
            <a:off x="1885950" y="2926080"/>
            <a:ext cx="2743200" cy="3108960"/>
          </a:xfrm>
        </p:spPr>
        <p:txBody>
          <a:bodyPr/>
          <a:lstStyle>
            <a:lvl1pPr marL="0" indent="0">
              <a:buNone/>
              <a:defRPr sz="1500" b="0">
                <a:solidFill>
                  <a:srgbClr val="0A316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Footer Placeholder 4">
            <a:extLst>
              <a:ext uri="{FF2B5EF4-FFF2-40B4-BE49-F238E27FC236}">
                <a16:creationId xmlns:a16="http://schemas.microsoft.com/office/drawing/2014/main" id="{EA213C33-CFD6-AB43-84B3-A1FDCB48BEBB}"/>
              </a:ext>
            </a:extLst>
          </p:cNvPr>
          <p:cNvSpPr>
            <a:spLocks noGrp="1"/>
          </p:cNvSpPr>
          <p:nvPr>
            <p:ph type="ftr" sz="quarter" idx="11"/>
          </p:nvPr>
        </p:nvSpPr>
        <p:spPr>
          <a:xfrm>
            <a:off x="2434590" y="6263644"/>
            <a:ext cx="3657600" cy="365125"/>
          </a:xfrm>
          <a:prstGeom prst="rect">
            <a:avLst/>
          </a:prstGeom>
        </p:spPr>
        <p:txBody>
          <a:bodyPr/>
          <a:lstStyle/>
          <a:p>
            <a:endParaRPr lang="en-US" dirty="0"/>
          </a:p>
        </p:txBody>
      </p:sp>
      <p:sp>
        <p:nvSpPr>
          <p:cNvPr id="10" name="Slide Number Placeholder 5">
            <a:extLst>
              <a:ext uri="{FF2B5EF4-FFF2-40B4-BE49-F238E27FC236}">
                <a16:creationId xmlns:a16="http://schemas.microsoft.com/office/drawing/2014/main" id="{96EDCDBE-938C-0E49-92ED-64117C763108}"/>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dirty="0"/>
          </a:p>
        </p:txBody>
      </p:sp>
      <p:sp>
        <p:nvSpPr>
          <p:cNvPr id="11" name="Date Placeholder 3">
            <a:extLst>
              <a:ext uri="{FF2B5EF4-FFF2-40B4-BE49-F238E27FC236}">
                <a16:creationId xmlns:a16="http://schemas.microsoft.com/office/drawing/2014/main" id="{78AD138E-7192-EE4E-B5AA-2B2510361F82}"/>
              </a:ext>
            </a:extLst>
          </p:cNvPr>
          <p:cNvSpPr>
            <a:spLocks noGrp="1"/>
          </p:cNvSpPr>
          <p:nvPr>
            <p:ph type="dt" sz="half" idx="10"/>
          </p:nvPr>
        </p:nvSpPr>
        <p:spPr>
          <a:xfrm>
            <a:off x="6689598" y="6263644"/>
            <a:ext cx="2054352" cy="365125"/>
          </a:xfrm>
          <a:prstGeom prst="rect">
            <a:avLst/>
          </a:prstGeom>
        </p:spPr>
        <p:txBody>
          <a:bodyPr/>
          <a:lstStyle/>
          <a:p>
            <a:endParaRPr lang="en-US" dirty="0"/>
          </a:p>
        </p:txBody>
      </p:sp>
      <p:pic>
        <p:nvPicPr>
          <p:cNvPr id="8" name="Picture Placeholder 3" descr="Placeholder box to insert an image into" title="Image Placeholder">
            <a:extLst>
              <a:ext uri="{FF2B5EF4-FFF2-40B4-BE49-F238E27FC236}">
                <a16:creationId xmlns:a16="http://schemas.microsoft.com/office/drawing/2014/main" id="{8248D1FB-EC3C-45BF-884F-4A3A4C2F05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962525" y="1188721"/>
            <a:ext cx="3781425" cy="4647317"/>
          </a:xfrm>
          <a:prstGeom prst="rect">
            <a:avLst/>
          </a:prstGeom>
          <a:effectLst>
            <a:outerShdw blurRad="127000" dist="127000" dir="2700000" algn="tl" rotWithShape="0">
              <a:prstClr val="black">
                <a:alpha val="30000"/>
              </a:prstClr>
            </a:outerShdw>
          </a:effectLst>
        </p:spPr>
      </p:pic>
      <p:sp>
        <p:nvSpPr>
          <p:cNvPr id="12" name="Text Placeholder 18">
            <a:extLst>
              <a:ext uri="{FF2B5EF4-FFF2-40B4-BE49-F238E27FC236}">
                <a16:creationId xmlns:a16="http://schemas.microsoft.com/office/drawing/2014/main" id="{7A39F1D3-6677-4CAF-A955-7E0F4EF61BA7}"/>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19148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3" name="Content Placeholder 2"/>
          <p:cNvSpPr>
            <a:spLocks noGrp="1"/>
          </p:cNvSpPr>
          <p:nvPr>
            <p:ph sz="half" idx="1"/>
          </p:nvPr>
        </p:nvSpPr>
        <p:spPr>
          <a:xfrm>
            <a:off x="1885950" y="1188720"/>
            <a:ext cx="3257550" cy="4754880"/>
          </a:xfrm>
        </p:spPr>
        <p:txBody>
          <a:bodyPr/>
          <a:lstStyle>
            <a:lvl1pPr>
              <a:defRPr sz="900" b="0">
                <a:solidFill>
                  <a:srgbClr val="0A3161"/>
                </a:solidFill>
              </a:defRPr>
            </a:lvl1pPr>
            <a:lvl5pPr>
              <a:defRPr sz="15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531495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
        <p:nvSpPr>
          <p:cNvPr id="21" name="Text Placeholder 20">
            <a:extLst>
              <a:ext uri="{FF2B5EF4-FFF2-40B4-BE49-F238E27FC236}">
                <a16:creationId xmlns:a16="http://schemas.microsoft.com/office/drawing/2014/main" id="{E4AF4FFC-B9D8-42CE-96C5-2DB1E1165626}"/>
              </a:ext>
            </a:extLst>
          </p:cNvPr>
          <p:cNvSpPr>
            <a:spLocks noGrp="1"/>
          </p:cNvSpPr>
          <p:nvPr>
            <p:ph type="body" sz="quarter" idx="16"/>
          </p:nvPr>
        </p:nvSpPr>
        <p:spPr>
          <a:xfrm>
            <a:off x="5543973" y="4601477"/>
            <a:ext cx="2951560" cy="685800"/>
          </a:xfrm>
        </p:spPr>
        <p:txBody>
          <a:bodyPr/>
          <a:lstStyle>
            <a:lvl1pPr>
              <a:defRPr sz="1125" b="1">
                <a:solidFill>
                  <a:srgbClr val="009FDA"/>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dirty="0"/>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781057C3-FDA3-B146-AA6C-F3C04E67C803}" type="slidenum">
              <a:rPr lang="en-US" smtClean="0"/>
              <a:pPr/>
              <a:t>‹#›</a:t>
            </a:fld>
            <a:endParaRPr lang="en-US" dirty="0"/>
          </a:p>
        </p:txBody>
      </p:sp>
      <p:pic>
        <p:nvPicPr>
          <p:cNvPr id="18" name="Picture 17">
            <a:extLst>
              <a:ext uri="{FF2B5EF4-FFF2-40B4-BE49-F238E27FC236}">
                <a16:creationId xmlns:a16="http://schemas.microsoft.com/office/drawing/2014/main" id="{02E3C9DE-2229-455F-9E2D-D7BC9132023D}"/>
              </a:ext>
            </a:extLst>
          </p:cNvPr>
          <p:cNvPicPr>
            <a:picLocks noChangeAspect="1"/>
          </p:cNvPicPr>
          <p:nvPr userDrawn="1"/>
        </p:nvPicPr>
        <p:blipFill>
          <a:blip r:embed="rId2"/>
          <a:stretch>
            <a:fillRect/>
          </a:stretch>
        </p:blipFill>
        <p:spPr>
          <a:xfrm>
            <a:off x="5560988" y="1483727"/>
            <a:ext cx="2732504" cy="2995362"/>
          </a:xfrm>
          <a:prstGeom prst="rect">
            <a:avLst/>
          </a:prstGeom>
        </p:spPr>
      </p:pic>
    </p:spTree>
    <p:extLst>
      <p:ext uri="{BB962C8B-B14F-4D97-AF65-F5344CB8AC3E}">
        <p14:creationId xmlns:p14="http://schemas.microsoft.com/office/powerpoint/2010/main" val="211138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1A1E0BB4-0DA1-B349-A3A6-F2208CE09DE4}"/>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18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6858000" cy="640080"/>
          </a:xfrm>
          <a:prstGeom prst="rect">
            <a:avLst/>
          </a:prstGeom>
          <a:solidFill>
            <a:schemeClr val="bg1"/>
          </a:solidFill>
        </p:spPr>
        <p:txBody>
          <a:bodyPr lIns="2606040" tIns="182880" rIns="0" anchor="t">
            <a:noAutofit/>
          </a:bodyPr>
          <a:lstStyle>
            <a:lvl1pPr algn="l">
              <a:defRPr sz="2100" b="1" cap="none" baseline="0">
                <a:solidFill>
                  <a:srgbClr val="0A3161"/>
                </a:solidFill>
              </a:defRPr>
            </a:lvl1pPr>
          </a:lstStyle>
          <a:p>
            <a:r>
              <a:rPr lang="en-US" dirty="0"/>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6858000" cy="822960"/>
          </a:xfrm>
          <a:solidFill>
            <a:schemeClr val="bg1"/>
          </a:solidFill>
        </p:spPr>
        <p:txBody>
          <a:bodyPr lIns="2606040" anchor="t" anchorCtr="0"/>
          <a:lstStyle>
            <a:lvl1pPr>
              <a:lnSpc>
                <a:spcPct val="100000"/>
              </a:lnSpc>
              <a:spcBef>
                <a:spcPts val="0"/>
              </a:spcBef>
              <a:spcAft>
                <a:spcPts val="0"/>
              </a:spcAft>
              <a:defRPr sz="1350" b="0" i="0">
                <a:solidFill>
                  <a:srgbClr val="0A3161"/>
                </a:solidFill>
              </a:defRPr>
            </a:lvl1pPr>
          </a:lstStyle>
          <a:p>
            <a:pPr lvl="0"/>
            <a:r>
              <a:rPr lang="en-US" dirty="0"/>
              <a:t>Tagline or Other Information</a:t>
            </a:r>
          </a:p>
        </p:txBody>
      </p:sp>
      <p:cxnSp>
        <p:nvCxnSpPr>
          <p:cNvPr id="22" name="Straight Connector 21">
            <a:extLst>
              <a:ext uri="{FF2B5EF4-FFF2-40B4-BE49-F238E27FC236}">
                <a16:creationId xmlns:a16="http://schemas.microsoft.com/office/drawing/2014/main" id="{4582C598-40F3-334A-8D0E-AC1A2C3D66FB}"/>
              </a:ext>
            </a:extLst>
          </p:cNvPr>
          <p:cNvCxnSpPr/>
          <p:nvPr userDrawn="1"/>
        </p:nvCxnSpPr>
        <p:spPr>
          <a:xfrm flipH="1">
            <a:off x="-1" y="4850650"/>
            <a:ext cx="68580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60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4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6539C152-2AE3-AF45-A579-1C0E0FA5FAF5}"/>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18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6858000" cy="640080"/>
          </a:xfrm>
          <a:prstGeom prst="rect">
            <a:avLst/>
          </a:prstGeom>
          <a:solidFill>
            <a:schemeClr val="bg1"/>
          </a:solidFill>
        </p:spPr>
        <p:txBody>
          <a:bodyPr lIns="2606040" tIns="182880" rIns="0" anchor="t">
            <a:noAutofit/>
          </a:bodyPr>
          <a:lstStyle>
            <a:lvl1pPr algn="l">
              <a:defRPr sz="2100" b="1" cap="none" baseline="0">
                <a:solidFill>
                  <a:srgbClr val="0A3161"/>
                </a:solidFill>
              </a:defRPr>
            </a:lvl1pPr>
          </a:lstStyle>
          <a:p>
            <a:r>
              <a:rPr lang="en-US" dirty="0"/>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6858000" cy="822960"/>
          </a:xfrm>
          <a:solidFill>
            <a:schemeClr val="bg1"/>
          </a:solidFill>
        </p:spPr>
        <p:txBody>
          <a:bodyPr lIns="2606040" anchor="t" anchorCtr="0"/>
          <a:lstStyle>
            <a:lvl1pPr>
              <a:lnSpc>
                <a:spcPct val="100000"/>
              </a:lnSpc>
              <a:spcBef>
                <a:spcPts val="0"/>
              </a:spcBef>
              <a:spcAft>
                <a:spcPts val="0"/>
              </a:spcAft>
              <a:defRPr sz="1350" b="0" i="0">
                <a:solidFill>
                  <a:srgbClr val="0A3161"/>
                </a:solidFill>
              </a:defRPr>
            </a:lvl1pPr>
          </a:lstStyle>
          <a:p>
            <a:pPr lvl="0"/>
            <a:r>
              <a:rPr lang="en-US" dirty="0"/>
              <a:t>Tagline or Other Information</a:t>
            </a:r>
          </a:p>
        </p:txBody>
      </p:sp>
      <p:cxnSp>
        <p:nvCxnSpPr>
          <p:cNvPr id="22" name="Straight Connector 21">
            <a:extLst>
              <a:ext uri="{FF2B5EF4-FFF2-40B4-BE49-F238E27FC236}">
                <a16:creationId xmlns:a16="http://schemas.microsoft.com/office/drawing/2014/main" id="{4582C598-40F3-334A-8D0E-AC1A2C3D66FB}"/>
              </a:ext>
            </a:extLst>
          </p:cNvPr>
          <p:cNvCxnSpPr/>
          <p:nvPr userDrawn="1"/>
        </p:nvCxnSpPr>
        <p:spPr>
          <a:xfrm flipH="1">
            <a:off x="-1" y="4850650"/>
            <a:ext cx="68580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4A1EDFAF-E394-D74C-8573-DE520151EED0}"/>
              </a:ext>
            </a:extLst>
          </p:cNvPr>
          <p:cNvSpPr>
            <a:spLocks noGrp="1"/>
          </p:cNvSpPr>
          <p:nvPr>
            <p:ph type="body" sz="quarter" idx="19" hasCustomPrompt="1"/>
          </p:nvPr>
        </p:nvSpPr>
        <p:spPr>
          <a:xfrm>
            <a:off x="2354090" y="128016"/>
            <a:ext cx="6343650" cy="685800"/>
          </a:xfrm>
        </p:spPr>
        <p:txBody>
          <a:bodyPr anchor="ctr">
            <a:normAutofit/>
          </a:bodyPr>
          <a:lstStyle>
            <a:lvl1pPr>
              <a:defRPr sz="1275"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189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3" name="Content Placeholder 2"/>
          <p:cNvSpPr>
            <a:spLocks noGrp="1"/>
          </p:cNvSpPr>
          <p:nvPr>
            <p:ph idx="1" hasCustomPrompt="1"/>
          </p:nvPr>
        </p:nvSpPr>
        <p:spPr>
          <a:xfrm>
            <a:off x="1885950" y="1188720"/>
            <a:ext cx="6858000" cy="4846320"/>
          </a:xfrm>
        </p:spPr>
        <p:txBody>
          <a:bodyPr>
            <a:noAutofit/>
          </a:bodyPr>
          <a:lstStyle>
            <a:lvl4pPr>
              <a:defRPr>
                <a:solidFill>
                  <a:schemeClr val="accent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434590" y="6263644"/>
            <a:ext cx="3657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dirty="0"/>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4"/>
            <a:ext cx="2054352" cy="365125"/>
          </a:xfrm>
          <a:prstGeom prst="rect">
            <a:avLst/>
          </a:prstGeom>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00" y="128429"/>
            <a:ext cx="6343650" cy="685800"/>
          </a:xfrm>
          <a:prstGeom prst="rect">
            <a:avLst/>
          </a:prstGeom>
        </p:spPr>
        <p:txBody>
          <a:bodyPr/>
          <a:lstStyle>
            <a:lvl1pPr>
              <a:defRPr sz="2100"/>
            </a:lvl1pPr>
          </a:lstStyle>
          <a:p>
            <a:r>
              <a:rPr lang="en-US" dirty="0"/>
              <a:t>Click to add content</a:t>
            </a:r>
          </a:p>
        </p:txBody>
      </p:sp>
      <p:sp>
        <p:nvSpPr>
          <p:cNvPr id="10" name="Table Placeholder 9"/>
          <p:cNvSpPr>
            <a:spLocks noGrp="1"/>
          </p:cNvSpPr>
          <p:nvPr>
            <p:ph type="tbl" sz="quarter" idx="13"/>
          </p:nvPr>
        </p:nvSpPr>
        <p:spPr>
          <a:xfrm>
            <a:off x="1885950" y="1188720"/>
            <a:ext cx="6858000" cy="4846320"/>
          </a:xfrm>
        </p:spPr>
        <p:txBody>
          <a:bodyPr/>
          <a:lstStyle/>
          <a:p>
            <a:r>
              <a:rPr lang="en-US" dirty="0"/>
              <a:t>Click icon to add table</a:t>
            </a:r>
          </a:p>
        </p:txBody>
      </p:sp>
      <p:sp>
        <p:nvSpPr>
          <p:cNvPr id="7" name="Footer Placeholder 4">
            <a:extLst>
              <a:ext uri="{FF2B5EF4-FFF2-40B4-BE49-F238E27FC236}">
                <a16:creationId xmlns:a16="http://schemas.microsoft.com/office/drawing/2014/main" id="{89739FDD-9375-1C41-978D-5E33B237B5FC}"/>
              </a:ext>
            </a:extLst>
          </p:cNvPr>
          <p:cNvSpPr>
            <a:spLocks noGrp="1"/>
          </p:cNvSpPr>
          <p:nvPr>
            <p:ph type="ftr" sz="quarter" idx="11"/>
          </p:nvPr>
        </p:nvSpPr>
        <p:spPr>
          <a:xfrm>
            <a:off x="2434590" y="6263644"/>
            <a:ext cx="3657600" cy="365125"/>
          </a:xfrm>
          <a:prstGeom prst="rect">
            <a:avLst/>
          </a:prstGeom>
        </p:spPr>
        <p:txBody>
          <a:bodyPr/>
          <a:lstStyle/>
          <a:p>
            <a:endParaRPr lang="en-US" dirty="0"/>
          </a:p>
        </p:txBody>
      </p:sp>
      <p:sp>
        <p:nvSpPr>
          <p:cNvPr id="9" name="Slide Number Placeholder 5">
            <a:extLst>
              <a:ext uri="{FF2B5EF4-FFF2-40B4-BE49-F238E27FC236}">
                <a16:creationId xmlns:a16="http://schemas.microsoft.com/office/drawing/2014/main" id="{D7A3631E-BE47-2D4E-97FE-9AA3FDEF0CA1}"/>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dirty="0"/>
          </a:p>
        </p:txBody>
      </p:sp>
      <p:sp>
        <p:nvSpPr>
          <p:cNvPr id="11" name="Date Placeholder 3">
            <a:extLst>
              <a:ext uri="{FF2B5EF4-FFF2-40B4-BE49-F238E27FC236}">
                <a16:creationId xmlns:a16="http://schemas.microsoft.com/office/drawing/2014/main" id="{37898B6C-5707-454D-A543-DB5FB2FD6020}"/>
              </a:ext>
            </a:extLst>
          </p:cNvPr>
          <p:cNvSpPr>
            <a:spLocks noGrp="1"/>
          </p:cNvSpPr>
          <p:nvPr>
            <p:ph type="dt" sz="half" idx="10"/>
          </p:nvPr>
        </p:nvSpPr>
        <p:spPr>
          <a:xfrm>
            <a:off x="6689598" y="6263644"/>
            <a:ext cx="2054352" cy="365125"/>
          </a:xfrm>
          <a:prstGeom prst="rect">
            <a:avLst/>
          </a:prstGeo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7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5950" y="1188720"/>
            <a:ext cx="6858000" cy="3248026"/>
          </a:xfrm>
          <a:prstGeom prst="rect">
            <a:avLst/>
          </a:prstGeom>
        </p:spPr>
        <p:txBody>
          <a:bodyPr anchor="b"/>
          <a:lstStyle>
            <a:lvl1pPr>
              <a:defRPr sz="4500">
                <a:solidFill>
                  <a:srgbClr val="0A3161"/>
                </a:solidFill>
              </a:defRPr>
            </a:lvl1pPr>
          </a:lstStyle>
          <a:p>
            <a:r>
              <a:rPr lang="en-US" dirty="0"/>
              <a:t>Click to add content</a:t>
            </a:r>
          </a:p>
        </p:txBody>
      </p:sp>
      <p:sp>
        <p:nvSpPr>
          <p:cNvPr id="3" name="Text Placeholder 2"/>
          <p:cNvSpPr>
            <a:spLocks noGrp="1"/>
          </p:cNvSpPr>
          <p:nvPr>
            <p:ph type="body" idx="1"/>
          </p:nvPr>
        </p:nvSpPr>
        <p:spPr>
          <a:xfrm>
            <a:off x="1885950" y="4572000"/>
            <a:ext cx="6858000" cy="1463040"/>
          </a:xfrm>
        </p:spPr>
        <p:txBody>
          <a:bodyPr/>
          <a:lstStyle>
            <a:lvl1pPr marL="0" indent="0">
              <a:buNone/>
              <a:defRPr sz="1800">
                <a:solidFill>
                  <a:srgbClr val="B3194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9D8FC6D8-8071-8842-B4CC-16E0FEC2E7C5}"/>
              </a:ext>
            </a:extLst>
          </p:cNvPr>
          <p:cNvSpPr>
            <a:spLocks noGrp="1"/>
          </p:cNvSpPr>
          <p:nvPr>
            <p:ph type="ftr" sz="quarter" idx="11"/>
          </p:nvPr>
        </p:nvSpPr>
        <p:spPr>
          <a:xfrm>
            <a:off x="2434590" y="6263644"/>
            <a:ext cx="3657600" cy="365125"/>
          </a:xfrm>
          <a:prstGeom prst="rect">
            <a:avLst/>
          </a:prstGeom>
        </p:spPr>
        <p:txBody>
          <a:bodyPr/>
          <a:lstStyle/>
          <a:p>
            <a:endParaRPr lang="en-US" dirty="0"/>
          </a:p>
        </p:txBody>
      </p:sp>
      <p:sp>
        <p:nvSpPr>
          <p:cNvPr id="9" name="Slide Number Placeholder 5">
            <a:extLst>
              <a:ext uri="{FF2B5EF4-FFF2-40B4-BE49-F238E27FC236}">
                <a16:creationId xmlns:a16="http://schemas.microsoft.com/office/drawing/2014/main" id="{09898D44-517C-EA4F-AB8E-CA844E60EC23}"/>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dirty="0"/>
          </a:p>
        </p:txBody>
      </p:sp>
      <p:sp>
        <p:nvSpPr>
          <p:cNvPr id="10" name="Date Placeholder 3">
            <a:extLst>
              <a:ext uri="{FF2B5EF4-FFF2-40B4-BE49-F238E27FC236}">
                <a16:creationId xmlns:a16="http://schemas.microsoft.com/office/drawing/2014/main" id="{89D1747F-286F-984E-9F27-1DCC9F4D329A}"/>
              </a:ext>
            </a:extLst>
          </p:cNvPr>
          <p:cNvSpPr>
            <a:spLocks noGrp="1"/>
          </p:cNvSpPr>
          <p:nvPr>
            <p:ph type="dt" sz="half" idx="10"/>
          </p:nvPr>
        </p:nvSpPr>
        <p:spPr>
          <a:xfrm>
            <a:off x="6689598" y="6263644"/>
            <a:ext cx="2054352" cy="365125"/>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00300" y="128016"/>
            <a:ext cx="6343650" cy="685800"/>
          </a:xfrm>
          <a:prstGeom prst="rect">
            <a:avLst/>
          </a:prstGeom>
        </p:spPr>
        <p:txBody>
          <a:bodyPr vert="horz" lIns="91440" tIns="45720" rIns="91440" bIns="45720" rtlCol="0" anchor="ctr" anchorCtr="0">
            <a:noAutofit/>
          </a:bodyPr>
          <a:lstStyle/>
          <a:p>
            <a:r>
              <a:rPr lang="en-US" dirty="0"/>
              <a:t>Click to add content</a:t>
            </a:r>
          </a:p>
        </p:txBody>
      </p:sp>
      <p:sp>
        <p:nvSpPr>
          <p:cNvPr id="3" name="Text Placeholder 2"/>
          <p:cNvSpPr>
            <a:spLocks noGrp="1"/>
          </p:cNvSpPr>
          <p:nvPr>
            <p:ph type="body" idx="1"/>
          </p:nvPr>
        </p:nvSpPr>
        <p:spPr>
          <a:xfrm>
            <a:off x="1885950" y="1188720"/>
            <a:ext cx="6858000" cy="4846320"/>
          </a:xfrm>
          <a:prstGeom prst="rect">
            <a:avLst/>
          </a:prstGeom>
        </p:spPr>
        <p:txBody>
          <a:bodyPr vert="horz" wrap="square" lIns="91440" tIns="45720" rIns="91440" bIns="45720" rtlCol="0">
            <a:noAutofit/>
          </a:bodyPr>
          <a:lstStyle/>
          <a:p>
            <a:pPr lvl="0"/>
            <a:r>
              <a:rPr lang="en-US" dirty="0"/>
              <a:t>Text</a:t>
            </a:r>
          </a:p>
          <a:p>
            <a:pPr lvl="1"/>
            <a:r>
              <a:rPr lang="en-US" dirty="0"/>
              <a:t>Text</a:t>
            </a:r>
          </a:p>
          <a:p>
            <a:pPr lvl="2"/>
            <a:r>
              <a:rPr lang="en-US" dirty="0"/>
              <a:t>First-level bullet text is Arial 20pt</a:t>
            </a:r>
          </a:p>
          <a:p>
            <a:pPr lvl="3"/>
            <a:r>
              <a:rPr lang="en-US" dirty="0"/>
              <a:t>Second-level bullet text is Arial 16pt cyan </a:t>
            </a:r>
          </a:p>
          <a:p>
            <a:pPr lvl="2"/>
            <a:r>
              <a:rPr lang="en-US" dirty="0"/>
              <a:t>Arial is the only font used in this template</a:t>
            </a:r>
          </a:p>
          <a:p>
            <a:pPr lvl="2"/>
            <a:r>
              <a:rPr lang="en-US" dirty="0"/>
              <a:t>All bulleted text is sentence case (capitalize the first letter of the first word)</a:t>
            </a:r>
          </a:p>
          <a:p>
            <a:pPr lvl="2"/>
            <a:r>
              <a:rPr lang="en-US" dirty="0"/>
              <a:t>Text under 16pt should use this blue (r 10, g 49, b 97)</a:t>
            </a:r>
          </a:p>
          <a:p>
            <a:pPr marL="137160" marR="0" lvl="2"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a:pPr>
            <a:r>
              <a:rPr lang="en-US" dirty="0"/>
              <a:t>Text 16pt or above or 14pt bold can use this blue (r 0, g 155, b 223)</a:t>
            </a:r>
          </a:p>
          <a:p>
            <a:pPr lvl="2"/>
            <a:endParaRPr lang="en-US" dirty="0"/>
          </a:p>
        </p:txBody>
      </p:sp>
      <p:sp>
        <p:nvSpPr>
          <p:cNvPr id="4" name="Date Placeholder 3"/>
          <p:cNvSpPr>
            <a:spLocks noGrp="1"/>
          </p:cNvSpPr>
          <p:nvPr>
            <p:ph type="dt" sz="half" idx="2"/>
          </p:nvPr>
        </p:nvSpPr>
        <p:spPr>
          <a:xfrm>
            <a:off x="6689598" y="6263644"/>
            <a:ext cx="1999488" cy="365125"/>
          </a:xfrm>
          <a:prstGeom prst="rect">
            <a:avLst/>
          </a:prstGeom>
        </p:spPr>
        <p:txBody>
          <a:bodyPr vert="horz" lIns="91440" tIns="45720" rIns="91440" bIns="45720" rtlCol="0" anchor="ctr"/>
          <a:lstStyle>
            <a:lvl1pPr algn="r">
              <a:defRPr sz="750">
                <a:solidFill>
                  <a:srgbClr val="0A316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2432481" y="6263644"/>
            <a:ext cx="3657600" cy="365125"/>
          </a:xfrm>
          <a:prstGeom prst="rect">
            <a:avLst/>
          </a:prstGeom>
        </p:spPr>
        <p:txBody>
          <a:bodyPr vert="horz" lIns="91440" tIns="45720" rIns="91440" bIns="45720" rtlCol="0" anchor="ctr"/>
          <a:lstStyle>
            <a:lvl1pPr algn="l">
              <a:defRPr sz="750">
                <a:solidFill>
                  <a:srgbClr val="0A316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1883841" y="6263640"/>
            <a:ext cx="457200" cy="365760"/>
          </a:xfrm>
          <a:prstGeom prst="rect">
            <a:avLst/>
          </a:prstGeom>
        </p:spPr>
        <p:txBody>
          <a:bodyPr vert="horz" lIns="91440" tIns="45720" rIns="91440" bIns="45720" rtlCol="0" anchor="ctr"/>
          <a:lstStyle>
            <a:lvl1pPr algn="ctr">
              <a:defRPr sz="750" b="1">
                <a:solidFill>
                  <a:srgbClr val="0A3161"/>
                </a:solidFill>
                <a:latin typeface="Arial" charset="0"/>
                <a:ea typeface="Arial" charset="0"/>
                <a:cs typeface="Arial" charset="0"/>
              </a:defRPr>
            </a:lvl1pPr>
          </a:lstStyle>
          <a:p>
            <a:r>
              <a:rPr lang="en-US" dirty="0"/>
              <a:t>Page </a:t>
            </a:r>
            <a:fld id="{781057C3-FDA3-B146-AA6C-F3C04E67C803}" type="slidenum">
              <a:rPr lang="en-US" smtClean="0"/>
              <a:pPr/>
              <a:t>‹#›</a:t>
            </a:fld>
            <a:endParaRPr lang="en-US" dirty="0"/>
          </a:p>
        </p:txBody>
      </p:sp>
      <p:cxnSp>
        <p:nvCxnSpPr>
          <p:cNvPr id="8" name="Straight Connector 7">
            <a:extLst>
              <a:ext uri="{FF2B5EF4-FFF2-40B4-BE49-F238E27FC236}">
                <a16:creationId xmlns:a16="http://schemas.microsoft.com/office/drawing/2014/main" id="{8578CF7C-886E-4B44-8D6F-9CCB4440C25B}"/>
              </a:ext>
            </a:extLst>
          </p:cNvPr>
          <p:cNvCxnSpPr/>
          <p:nvPr userDrawn="1"/>
        </p:nvCxnSpPr>
        <p:spPr>
          <a:xfrm>
            <a:off x="1883841" y="6611112"/>
            <a:ext cx="4572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1AFB7-6231-874C-9E3D-F557917EEB7E}"/>
              </a:ext>
            </a:extLst>
          </p:cNvPr>
          <p:cNvCxnSpPr>
            <a:cxnSpLocks/>
          </p:cNvCxnSpPr>
          <p:nvPr userDrawn="1"/>
        </p:nvCxnSpPr>
        <p:spPr>
          <a:xfrm>
            <a:off x="2505633" y="6611112"/>
            <a:ext cx="9144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836425"/>
      </p:ext>
    </p:extLst>
  </p:cSld>
  <p:clrMap bg1="lt1" tx1="dk1" bg2="lt2" tx2="dk2" accent1="accent1" accent2="accent2" accent3="accent3" accent4="accent4" accent5="accent5" accent6="accent6" hlink="hlink" folHlink="folHlink"/>
  <p:sldLayoutIdLst>
    <p:sldLayoutId id="2147483691" r:id="rId1"/>
    <p:sldLayoutId id="2147483694" r:id="rId2"/>
    <p:sldLayoutId id="2147483695" r:id="rId3"/>
    <p:sldLayoutId id="2147483697" r:id="rId4"/>
    <p:sldLayoutId id="2147483698" r:id="rId5"/>
    <p:sldLayoutId id="2147483699" r:id="rId6"/>
    <p:sldLayoutId id="2147483674" r:id="rId7"/>
    <p:sldLayoutId id="2147483685" r:id="rId8"/>
    <p:sldLayoutId id="2147483675" r:id="rId9"/>
    <p:sldLayoutId id="2147483676" r:id="rId10"/>
    <p:sldLayoutId id="2147483677" r:id="rId11"/>
    <p:sldLayoutId id="2147483678" r:id="rId12"/>
    <p:sldLayoutId id="2147483679" r:id="rId13"/>
    <p:sldLayoutId id="2147483680" r:id="rId14"/>
    <p:sldLayoutId id="2147483681" r:id="rId15"/>
    <p:sldLayoutId id="2147483700" r:id="rId16"/>
    <p:sldLayoutId id="2147483717" r:id="rId17"/>
    <p:sldLayoutId id="2147483718" r:id="rId18"/>
    <p:sldLayoutId id="2147483731" r:id="rId19"/>
    <p:sldLayoutId id="2147483730" r:id="rId20"/>
    <p:sldLayoutId id="2147483729" r:id="rId21"/>
    <p:sldLayoutId id="2147483728" r:id="rId22"/>
    <p:sldLayoutId id="2147483719" r:id="rId23"/>
    <p:sldLayoutId id="2147483732" r:id="rId24"/>
    <p:sldLayoutId id="2147483721" r:id="rId25"/>
    <p:sldLayoutId id="2147483727" r:id="rId26"/>
    <p:sldLayoutId id="2147483726" r:id="rId27"/>
    <p:sldLayoutId id="2147483724" r:id="rId28"/>
    <p:sldLayoutId id="2147483723" r:id="rId29"/>
    <p:sldLayoutId id="2147483725" r:id="rId30"/>
    <p:sldLayoutId id="2147483722" r:id="rId31"/>
    <p:sldLayoutId id="2147483716" r:id="rId32"/>
    <p:sldLayoutId id="2147483701" r:id="rId33"/>
    <p:sldLayoutId id="2147483702" r:id="rId34"/>
    <p:sldLayoutId id="2147483703" r:id="rId35"/>
    <p:sldLayoutId id="2147483704" r:id="rId36"/>
    <p:sldLayoutId id="2147483705" r:id="rId37"/>
    <p:sldLayoutId id="2147483706" r:id="rId38"/>
    <p:sldLayoutId id="2147483707" r:id="rId39"/>
    <p:sldLayoutId id="2147483708" r:id="rId40"/>
    <p:sldLayoutId id="2147483709" r:id="rId41"/>
    <p:sldLayoutId id="2147483710" r:id="rId42"/>
    <p:sldLayoutId id="2147483711" r:id="rId43"/>
    <p:sldLayoutId id="2147483712" r:id="rId44"/>
    <p:sldLayoutId id="2147483713" r:id="rId45"/>
    <p:sldLayoutId id="2147483714" r:id="rId46"/>
    <p:sldLayoutId id="2147483715" r:id="rId47"/>
  </p:sldLayoutIdLst>
  <p:hf hdr="0" ftr="0" dt="0"/>
  <p:txStyles>
    <p:titleStyle>
      <a:lvl1pPr algn="l" defTabSz="685800" rtl="0" eaLnBrk="1" latinLnBrk="0" hangingPunct="1">
        <a:lnSpc>
          <a:spcPct val="90000"/>
        </a:lnSpc>
        <a:spcBef>
          <a:spcPct val="0"/>
        </a:spcBef>
        <a:buNone/>
        <a:defRPr sz="1800" b="1" i="0" kern="1200" baseline="0">
          <a:solidFill>
            <a:srgbClr val="0A3161"/>
          </a:solidFill>
          <a:latin typeface="Arial" charset="0"/>
          <a:ea typeface="Arial" charset="0"/>
          <a:cs typeface="Arial" charset="0"/>
        </a:defRPr>
      </a:lvl1pPr>
    </p:titleStyle>
    <p:body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hyperlink" Target="https://core.publish.no.irs.gov/docs/pdf/d13497--2023-11-00.pd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svcnowprod.for.irs.gov/"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svcnowprod.for.irs.gov/"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opm.gov/policy-data-oversight/pay-leave/salaries-wage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hyperlink" Target="http://www.tsp.go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hco.hrss.phi.accessions@irs.gov"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file:///C:\Users\6QFJB\AppData\Local\Microsoft\Windows\INetCache\Content.Outlook\TTC08MP8\www.tsp.gov"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svcnowprod.for.irs.gov/" TargetMode="External"/><Relationship Id="rId2" Type="http://schemas.openxmlformats.org/officeDocument/2006/relationships/hyperlink" Target="https://irssource.web.irs.gov/Lists/Retirement/DispItemForm.aspx?ID=6&amp;Source=https%3A%2F%2Firssource%2Eweb%2Eirs%2Egov%2FLists%2FRetirement%2FRetirement%2520Options%2Easpx&amp;ContentTypeId=0x01001F31CFBD4BCD4D42A9AA99ED724E1338"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opm.gov/retirement-services/publications-forms/benefits-administration-letters/2020/20-304.pd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hyperlink" Target="mailto:opf.con.site@irs.gov" TargetMode="External"/><Relationship Id="rId2" Type="http://schemas.openxmlformats.org/officeDocument/2006/relationships/hyperlink" Target="https://svcnowprod.for.irs.gov/"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opm.gov/healthcare-insurance/healthcare/plan-information/compare-plans/"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opm.gov/healthcare-insurance/healthcare/plan-information/compare-plans/"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core.publish.no.irs.gov/forms/internal/pdf/f14744--2016-03-00.pdf"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opm.gov/healthcare-insurance/healthcare/eligibility/" TargetMode="External"/><Relationship Id="rId2" Type="http://schemas.openxmlformats.org/officeDocument/2006/relationships/hyperlink" Target="https://www.opm.gov/healthcare-insurance/healthcare/plan-information/compare-plans/"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hyperlink" Target="http://www.benefeds.com/"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opm.gov/healthcare-insurance/healthcare/plan-information/compare-plans/fedvip"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mailto:opf.con.site@irs.go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svcnowprod.for.irs.gov/"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opm.gov/retirement-services/calculators/fegli-calculator/"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www.opm.gov/healthcare-insurance/life-insurance/designating-a-beneficiary/beneficiary-order-of-precedence"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hyperlink" Target="https://irsgov.sharepoint.com/sites/IRSSourc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irworks.for.irs.gov/esc"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hyperlink" Target="https://irssource.web.irs.gov/Lists/Timekeeping/DispItemForm.aspx?ID=25&amp;Source=https%3A%2F%2Firssource%2Eweb%2Eirs%2Egov%2FLists%2FTimekeeping%2FLeave%2Easpx&amp;ContentTypeId=0x0100F2EAA53D1A6684428BC9F569CCCD3F64"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hyperlink" Target="https://irssource.web.irs.gov/Lists/Timekeeping/DispItemForm.aspx?ID=99"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opf.con.site@irs.gov"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498D-20AA-B24E-9454-B364FAFE5299}"/>
              </a:ext>
            </a:extLst>
          </p:cNvPr>
          <p:cNvSpPr>
            <a:spLocks noGrp="1"/>
          </p:cNvSpPr>
          <p:nvPr>
            <p:ph type="title"/>
          </p:nvPr>
        </p:nvSpPr>
        <p:spPr>
          <a:xfrm>
            <a:off x="1425575" y="2456654"/>
            <a:ext cx="6343650" cy="819150"/>
          </a:xfrm>
        </p:spPr>
        <p:txBody>
          <a:bodyPr/>
          <a:lstStyle/>
          <a:p>
            <a:r>
              <a:rPr lang="en-US" altLang="en-US" dirty="0"/>
              <a:t>New Hire Orientation</a:t>
            </a:r>
            <a:br>
              <a:rPr lang="en-US" altLang="en-US" dirty="0"/>
            </a:br>
            <a:r>
              <a:rPr lang="en-US" altLang="en-US" dirty="0"/>
              <a:t>FAQs</a:t>
            </a:r>
            <a:endParaRPr lang="en-US" dirty="0"/>
          </a:p>
        </p:txBody>
      </p:sp>
      <p:sp>
        <p:nvSpPr>
          <p:cNvPr id="3" name="Text Placeholder 2">
            <a:extLst>
              <a:ext uri="{FF2B5EF4-FFF2-40B4-BE49-F238E27FC236}">
                <a16:creationId xmlns:a16="http://schemas.microsoft.com/office/drawing/2014/main" id="{F9340F24-F60B-8712-2201-F541CFA87414}"/>
              </a:ext>
            </a:extLst>
          </p:cNvPr>
          <p:cNvSpPr>
            <a:spLocks noGrp="1"/>
          </p:cNvSpPr>
          <p:nvPr>
            <p:ph type="body" sz="quarter" idx="21"/>
          </p:nvPr>
        </p:nvSpPr>
        <p:spPr>
          <a:xfrm>
            <a:off x="1510030" y="3716832"/>
            <a:ext cx="6343650" cy="558147"/>
          </a:xfrm>
        </p:spPr>
        <p:txBody>
          <a:bodyPr/>
          <a:lstStyle/>
          <a:p>
            <a:r>
              <a:rPr lang="en-US" altLang="en-US" dirty="0"/>
              <a:t>Payroll and Personnel Systems</a:t>
            </a:r>
          </a:p>
        </p:txBody>
      </p:sp>
      <p:sp>
        <p:nvSpPr>
          <p:cNvPr id="4" name="Text Placeholder 3">
            <a:extLst>
              <a:ext uri="{FF2B5EF4-FFF2-40B4-BE49-F238E27FC236}">
                <a16:creationId xmlns:a16="http://schemas.microsoft.com/office/drawing/2014/main" id="{AAB0CF97-8221-BB86-F9E6-5E0EA0B19464}"/>
              </a:ext>
            </a:extLst>
          </p:cNvPr>
          <p:cNvSpPr>
            <a:spLocks noGrp="1"/>
          </p:cNvSpPr>
          <p:nvPr>
            <p:ph type="body" sz="quarter" idx="22"/>
          </p:nvPr>
        </p:nvSpPr>
        <p:spPr>
          <a:xfrm>
            <a:off x="2354317" y="323054"/>
            <a:ext cx="6343650" cy="511175"/>
          </a:xfrm>
        </p:spPr>
        <p:txBody>
          <a:bodyPr/>
          <a:lstStyle/>
          <a:p>
            <a:r>
              <a:rPr lang="en-US" dirty="0"/>
              <a:t>Human Capital Office</a:t>
            </a:r>
          </a:p>
        </p:txBody>
      </p:sp>
      <p:sp>
        <p:nvSpPr>
          <p:cNvPr id="5" name="Slide Number Placeholder 4">
            <a:extLst>
              <a:ext uri="{FF2B5EF4-FFF2-40B4-BE49-F238E27FC236}">
                <a16:creationId xmlns:a16="http://schemas.microsoft.com/office/drawing/2014/main" id="{C68AC9E9-9913-4FDD-DBE4-F5B9816F450C}"/>
              </a:ext>
            </a:extLst>
          </p:cNvPr>
          <p:cNvSpPr>
            <a:spLocks noGrp="1"/>
          </p:cNvSpPr>
          <p:nvPr>
            <p:ph type="sldNum" sz="quarter" idx="12"/>
          </p:nvPr>
        </p:nvSpPr>
        <p:spPr/>
        <p:txBody>
          <a:bodyPr/>
          <a:lstStyle/>
          <a:p>
            <a:fld id="{781057C3-FDA3-B146-AA6C-F3C04E67C803}" type="slidenum">
              <a:rPr lang="en-US" sz="1350" b="0" smtClean="0">
                <a:solidFill>
                  <a:schemeClr val="tx1"/>
                </a:solidFill>
                <a:latin typeface="+mn-lt"/>
                <a:ea typeface="+mn-ea"/>
                <a:cs typeface="+mn-cs"/>
              </a:rPr>
              <a:pPr/>
              <a:t>1</a:t>
            </a:fld>
            <a:endParaRPr lang="en-US" sz="1350" b="0" kern="1200" dirty="0">
              <a:solidFill>
                <a:schemeClr val="tx1"/>
              </a:solidFill>
              <a:latin typeface="+mn-lt"/>
              <a:ea typeface="+mn-ea"/>
              <a:cs typeface="+mn-cs"/>
            </a:endParaRPr>
          </a:p>
        </p:txBody>
      </p:sp>
    </p:spTree>
    <p:extLst>
      <p:ext uri="{BB962C8B-B14F-4D97-AF65-F5344CB8AC3E}">
        <p14:creationId xmlns:p14="http://schemas.microsoft.com/office/powerpoint/2010/main" val="2048907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5AD3-9BAE-AD6F-8F58-FE0AAB18A650}"/>
              </a:ext>
            </a:extLst>
          </p:cNvPr>
          <p:cNvSpPr>
            <a:spLocks noGrp="1"/>
          </p:cNvSpPr>
          <p:nvPr>
            <p:ph type="title"/>
          </p:nvPr>
        </p:nvSpPr>
        <p:spPr/>
        <p:txBody>
          <a:bodyPr/>
          <a:lstStyle/>
          <a:p>
            <a:r>
              <a:rPr lang="en-US" dirty="0"/>
              <a:t>Section 2: Pay</a:t>
            </a:r>
          </a:p>
        </p:txBody>
      </p:sp>
      <p:sp>
        <p:nvSpPr>
          <p:cNvPr id="4" name="Slide Number Placeholder 3">
            <a:extLst>
              <a:ext uri="{FF2B5EF4-FFF2-40B4-BE49-F238E27FC236}">
                <a16:creationId xmlns:a16="http://schemas.microsoft.com/office/drawing/2014/main" id="{7B47963C-F06D-A4E7-6CDF-9F9E2300BAC2}"/>
              </a:ext>
            </a:extLst>
          </p:cNvPr>
          <p:cNvSpPr>
            <a:spLocks noGrp="1"/>
          </p:cNvSpPr>
          <p:nvPr>
            <p:ph type="sldNum" sz="quarter" idx="12"/>
          </p:nvPr>
        </p:nvSpPr>
        <p:spPr/>
        <p:txBody>
          <a:bodyPr/>
          <a:lstStyle/>
          <a:p>
            <a:fld id="{781057C3-FDA3-B146-AA6C-F3C04E67C803}" type="slidenum">
              <a:rPr lang="en-US" smtClean="0"/>
              <a:pPr/>
              <a:t>10</a:t>
            </a:fld>
            <a:endParaRPr lang="en-US" dirty="0"/>
          </a:p>
        </p:txBody>
      </p:sp>
      <p:sp>
        <p:nvSpPr>
          <p:cNvPr id="7" name="TextBox 6">
            <a:extLst>
              <a:ext uri="{FF2B5EF4-FFF2-40B4-BE49-F238E27FC236}">
                <a16:creationId xmlns:a16="http://schemas.microsoft.com/office/drawing/2014/main" id="{BA4058B3-4DE9-55B9-10D4-50D43F440E91}"/>
              </a:ext>
            </a:extLst>
          </p:cNvPr>
          <p:cNvSpPr txBox="1"/>
          <p:nvPr/>
        </p:nvSpPr>
        <p:spPr>
          <a:xfrm>
            <a:off x="914401" y="1126273"/>
            <a:ext cx="7449014" cy="2552686"/>
          </a:xfrm>
          <a:prstGeom prst="rect">
            <a:avLst/>
          </a:prstGeom>
          <a:noFill/>
        </p:spPr>
        <p:txBody>
          <a:bodyPr wrap="square">
            <a:spAutoFit/>
          </a:bodyPr>
          <a:lstStyle/>
          <a:p>
            <a:pPr marL="285750" marR="0" indent="-285750">
              <a:lnSpc>
                <a:spcPct val="107000"/>
              </a:lnSpc>
              <a:spcBef>
                <a:spcPts val="0"/>
              </a:spcBef>
              <a:spcAft>
                <a:spcPts val="0"/>
              </a:spcAft>
              <a:buClr>
                <a:srgbClr val="C00000"/>
              </a:buClr>
              <a:buFont typeface="David" panose="020E0502060401010101" pitchFamily="34" charset="-79"/>
              <a:buChar char="Q"/>
            </a:pPr>
            <a:endParaRPr lang="en-US" sz="1800" b="1"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Clr>
                <a:srgbClr val="C00000"/>
              </a:buClr>
              <a:buFont typeface="David" panose="020E0502060401010101" pitchFamily="34" charset="-79"/>
              <a:buChar char="Q"/>
            </a:pP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When are we going to be paid?</a:t>
            </a:r>
          </a:p>
          <a:p>
            <a:pPr marL="285750" marR="0" indent="-285750">
              <a:lnSpc>
                <a:spcPct val="107000"/>
              </a:lnSpc>
              <a:spcBef>
                <a:spcPts val="0"/>
              </a:spcBef>
              <a:spcAft>
                <a:spcPts val="0"/>
              </a:spcAft>
              <a:buClr>
                <a:srgbClr val="C00000"/>
              </a:buClr>
              <a:buFont typeface="David" panose="020E0502060401010101" pitchFamily="34" charset="-79"/>
              <a:buChar char="Q"/>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nSpc>
                <a:spcPct val="107000"/>
              </a:lnSpc>
              <a:spcBef>
                <a:spcPts val="0"/>
              </a:spcBef>
              <a:spcAft>
                <a:spcPts val="800"/>
              </a:spcAft>
              <a:buClr>
                <a:schemeClr val="accent1">
                  <a:lumMod val="75000"/>
                </a:schemeClr>
              </a:buClr>
              <a:buFont typeface="David" panose="020E0502060401010101" pitchFamily="34" charset="-79"/>
              <a:buChar char="A"/>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 Employees are paid on a bi-weekly basis. The date you receive your first paycheck depends on the day you started with the agency. </a:t>
            </a:r>
            <a:endParaRPr lang="en-US" sz="1800" dirty="0">
              <a:latin typeface="Calibri Light" panose="020F0302020204030204" pitchFamily="34" charset="0"/>
              <a:ea typeface="Calibri" panose="020F0502020204030204" pitchFamily="34" charset="0"/>
              <a:cs typeface="Times New Roman" panose="02020603050405020304" pitchFamily="18" charset="0"/>
            </a:endParaRPr>
          </a:p>
          <a:p>
            <a:pPr marL="800100" lvl="1">
              <a:lnSpc>
                <a:spcPct val="107000"/>
              </a:lnSpc>
              <a:spcAft>
                <a:spcPts val="800"/>
              </a:spcAft>
              <a:buClr>
                <a:schemeClr val="accent1">
                  <a:lumMod val="75000"/>
                </a:schemeClr>
              </a:buCl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official pay day is two weeks after the end of the pay period. The pay period timeframes and pay dates are located on the </a:t>
            </a: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2024 Pay Calendar</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(Slide 17)</a:t>
            </a:r>
          </a:p>
        </p:txBody>
      </p:sp>
    </p:spTree>
    <p:extLst>
      <p:ext uri="{BB962C8B-B14F-4D97-AF65-F5344CB8AC3E}">
        <p14:creationId xmlns:p14="http://schemas.microsoft.com/office/powerpoint/2010/main" val="84592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heel(1)">
                                      <p:cBhvr>
                                        <p:cTn id="7" dur="20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wheel(1)">
                                      <p:cBhvr>
                                        <p:cTn id="12"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37DC8-BF2F-CF8F-7C1B-1D731588F8AE}"/>
              </a:ext>
            </a:extLst>
          </p:cNvPr>
          <p:cNvSpPr>
            <a:spLocks noGrp="1"/>
          </p:cNvSpPr>
          <p:nvPr>
            <p:ph type="title"/>
          </p:nvPr>
        </p:nvSpPr>
        <p:spPr/>
        <p:txBody>
          <a:bodyPr/>
          <a:lstStyle/>
          <a:p>
            <a:r>
              <a:rPr lang="en-US" dirty="0"/>
              <a:t>Section 2: Pay</a:t>
            </a:r>
          </a:p>
        </p:txBody>
      </p:sp>
      <p:sp>
        <p:nvSpPr>
          <p:cNvPr id="3" name="Content Placeholder 2">
            <a:extLst>
              <a:ext uri="{FF2B5EF4-FFF2-40B4-BE49-F238E27FC236}">
                <a16:creationId xmlns:a16="http://schemas.microsoft.com/office/drawing/2014/main" id="{51F5F388-2DF5-29BD-B7E6-33912E521F2C}"/>
              </a:ext>
            </a:extLst>
          </p:cNvPr>
          <p:cNvSpPr>
            <a:spLocks noGrp="1"/>
          </p:cNvSpPr>
          <p:nvPr>
            <p:ph idx="1"/>
          </p:nvPr>
        </p:nvSpPr>
        <p:spPr>
          <a:xfrm>
            <a:off x="479502" y="1188720"/>
            <a:ext cx="8264448"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Are we able to receive paper checks?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No.</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120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120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 sent in a direct deposit form during onboarding. If I want to ensure you have my correct information before pay day, can I access the Employee Personal Page to verify?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The Employee Personal Page will not be available to you until after your first paycheck. Contact Payroll via an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hlinkClick r:id="rId2"/>
              </a:rPr>
              <a:t>IRS Service Central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ticket and our representatives can confirm your direct deposit information.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8361994-E870-431E-B7B3-18E18D9C8F2C}"/>
              </a:ext>
            </a:extLst>
          </p:cNvPr>
          <p:cNvSpPr>
            <a:spLocks noGrp="1"/>
          </p:cNvSpPr>
          <p:nvPr>
            <p:ph type="sldNum" sz="quarter" idx="12"/>
          </p:nvPr>
        </p:nvSpPr>
        <p:spPr/>
        <p:txBody>
          <a:bodyPr/>
          <a:lstStyle/>
          <a:p>
            <a:fld id="{781057C3-FDA3-B146-AA6C-F3C04E67C803}" type="slidenum">
              <a:rPr lang="en-US" smtClean="0"/>
              <a:t>11</a:t>
            </a:fld>
            <a:endParaRPr lang="en-US" dirty="0"/>
          </a:p>
        </p:txBody>
      </p:sp>
    </p:spTree>
    <p:extLst>
      <p:ext uri="{BB962C8B-B14F-4D97-AF65-F5344CB8AC3E}">
        <p14:creationId xmlns:p14="http://schemas.microsoft.com/office/powerpoint/2010/main" val="153183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591FF-EE27-605E-FC26-DB93519F787E}"/>
              </a:ext>
            </a:extLst>
          </p:cNvPr>
          <p:cNvSpPr>
            <a:spLocks noGrp="1"/>
          </p:cNvSpPr>
          <p:nvPr>
            <p:ph type="title"/>
          </p:nvPr>
        </p:nvSpPr>
        <p:spPr/>
        <p:txBody>
          <a:bodyPr/>
          <a:lstStyle/>
          <a:p>
            <a:r>
              <a:rPr lang="en-US" dirty="0"/>
              <a:t>Section 2: Pay</a:t>
            </a:r>
          </a:p>
        </p:txBody>
      </p:sp>
      <p:sp>
        <p:nvSpPr>
          <p:cNvPr id="3" name="Content Placeholder 2">
            <a:extLst>
              <a:ext uri="{FF2B5EF4-FFF2-40B4-BE49-F238E27FC236}">
                <a16:creationId xmlns:a16="http://schemas.microsoft.com/office/drawing/2014/main" id="{4B850DBD-59DB-C7FA-69A9-70AC32753863}"/>
              </a:ext>
            </a:extLst>
          </p:cNvPr>
          <p:cNvSpPr>
            <a:spLocks noGrp="1"/>
          </p:cNvSpPr>
          <p:nvPr>
            <p:ph idx="1"/>
          </p:nvPr>
        </p:nvSpPr>
        <p:spPr>
          <a:xfrm>
            <a:off x="465992" y="1188720"/>
            <a:ext cx="8277958"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lang="en-U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If I am a current IRS employee who is just starting a new position, do I need to submit new direct deposit information?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No.</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
                <a:srgbClr val="C00000"/>
              </a:buClr>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Is it possible to have my pay adjusted based on my prior government time?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0"/>
              </a:spcBef>
              <a:spcAft>
                <a:spcPts val="8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Pay is set by the Employment office. You can contact the hiring official who did your onboarding, however, adjustments in pay are generally made once your prior Official Personnel Folder (OPF) is received. If, after 60 days, your pay has not been adjusted for prior federal experience, please open an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hlinkClick r:id="rId2"/>
              </a:rPr>
              <a:t>IRS Service Central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ticket.</a:t>
            </a:r>
          </a:p>
          <a:p>
            <a:pPr marL="742950" marR="0" lvl="0" indent="-285750" algn="l" defTabSz="914400" rtl="0" eaLnBrk="1" fontAlgn="auto" latinLnBrk="0" hangingPunct="1">
              <a:lnSpc>
                <a:spcPct val="107000"/>
              </a:lnSpc>
              <a:spcBef>
                <a:spcPts val="0"/>
              </a:spcBef>
              <a:spcAft>
                <a:spcPts val="800"/>
              </a:spcAft>
              <a:buClr>
                <a:srgbClr val="4472C4">
                  <a:lumMod val="75000"/>
                </a:srgbClr>
              </a:buClr>
              <a:buSzTx/>
              <a:buFont typeface="David" panose="020E0502060401010101" pitchFamily="34" charset="-79"/>
              <a:buChar char="A"/>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0E1CE9D-8C6A-ACC6-5ECB-375194B575CF}"/>
              </a:ext>
            </a:extLst>
          </p:cNvPr>
          <p:cNvSpPr>
            <a:spLocks noGrp="1"/>
          </p:cNvSpPr>
          <p:nvPr>
            <p:ph type="sldNum" sz="quarter" idx="12"/>
          </p:nvPr>
        </p:nvSpPr>
        <p:spPr/>
        <p:txBody>
          <a:bodyPr/>
          <a:lstStyle/>
          <a:p>
            <a:fld id="{781057C3-FDA3-B146-AA6C-F3C04E67C803}" type="slidenum">
              <a:rPr lang="en-US" smtClean="0"/>
              <a:t>12</a:t>
            </a:fld>
            <a:endParaRPr lang="en-US" dirty="0"/>
          </a:p>
        </p:txBody>
      </p:sp>
    </p:spTree>
    <p:extLst>
      <p:ext uri="{BB962C8B-B14F-4D97-AF65-F5344CB8AC3E}">
        <p14:creationId xmlns:p14="http://schemas.microsoft.com/office/powerpoint/2010/main" val="4459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ircle(in)">
                                      <p:cBhvr>
                                        <p:cTn id="1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77DD-EA04-3844-9C65-39BBFC85A90A}"/>
              </a:ext>
            </a:extLst>
          </p:cNvPr>
          <p:cNvSpPr>
            <a:spLocks noGrp="1"/>
          </p:cNvSpPr>
          <p:nvPr>
            <p:ph type="title"/>
          </p:nvPr>
        </p:nvSpPr>
        <p:spPr/>
        <p:txBody>
          <a:bodyPr/>
          <a:lstStyle/>
          <a:p>
            <a:r>
              <a:rPr lang="en-US" dirty="0"/>
              <a:t>Section 2: Pay</a:t>
            </a:r>
          </a:p>
        </p:txBody>
      </p:sp>
      <p:sp>
        <p:nvSpPr>
          <p:cNvPr id="3" name="Content Placeholder 2">
            <a:extLst>
              <a:ext uri="{FF2B5EF4-FFF2-40B4-BE49-F238E27FC236}">
                <a16:creationId xmlns:a16="http://schemas.microsoft.com/office/drawing/2014/main" id="{101EFF35-8B1A-3614-B3C0-5CC89F0B680E}"/>
              </a:ext>
            </a:extLst>
          </p:cNvPr>
          <p:cNvSpPr>
            <a:spLocks noGrp="1"/>
          </p:cNvSpPr>
          <p:nvPr>
            <p:ph idx="1"/>
          </p:nvPr>
        </p:nvSpPr>
        <p:spPr>
          <a:xfrm>
            <a:off x="606669" y="1188720"/>
            <a:ext cx="8137281" cy="4846320"/>
          </a:xfrm>
        </p:spPr>
        <p:txBody>
          <a:bodyPr/>
          <a:lstStyle/>
          <a:p>
            <a:pPr marR="0" lvl="0" algn="l" defTabSz="914400" rtl="0" eaLnBrk="1" fontAlgn="auto" latinLnBrk="0" hangingPunct="1">
              <a:lnSpc>
                <a:spcPct val="107000"/>
              </a:lnSpc>
              <a:spcBef>
                <a:spcPts val="1200"/>
              </a:spcBef>
              <a:spcAft>
                <a:spcPts val="0"/>
              </a:spcAft>
              <a:buClr>
                <a:srgbClr val="C00000"/>
              </a:buClr>
              <a:buSzTx/>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120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Where can I find my hourly rate? I was only told my annual salary.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mn-cs"/>
              </a:rPr>
              <a:t>Annual pay and hourly rates are located on the </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hlinkClick r:id="rId2"/>
              </a:rPr>
              <a:t>Office of Personnel Management</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mn-cs"/>
              </a:rPr>
              <a:t> website.</a:t>
            </a:r>
          </a:p>
          <a:p>
            <a:pPr marL="742950" marR="0" lvl="1" indent="-285750" algn="l" defTabSz="914400" rtl="0" eaLnBrk="1" fontAlgn="auto" latinLnBrk="0" hangingPunct="1">
              <a:lnSpc>
                <a:spcPct val="100000"/>
              </a:lnSpc>
              <a:spcBef>
                <a:spcPts val="0"/>
              </a:spcBef>
              <a:spcAft>
                <a:spcPts val="0"/>
              </a:spcAft>
              <a:buClr>
                <a:srgbClr val="4472C4">
                  <a:lumMod val="75000"/>
                </a:srgbClr>
              </a:buClr>
              <a:buSzTx/>
              <a:buFont typeface="David" panose="020E0502060401010101" pitchFamily="34" charset="-79"/>
              <a:buChar char="A"/>
              <a:tabLst/>
              <a:defRPr/>
            </a:pPr>
            <a:endParaRPr lang="en-US" sz="1800" dirty="0">
              <a:solidFill>
                <a:prstClr val="black"/>
              </a:solidFill>
              <a:latin typeface="Calibri Light" panose="020F0302020204030204" pitchFamily="34" charset="0"/>
              <a:ea typeface="Calibri" panose="020F0502020204030204" pitchFamily="34" charset="0"/>
              <a:cs typeface="+mn-cs"/>
            </a:endParaRPr>
          </a:p>
          <a:p>
            <a:pPr marL="742950" marR="0" lvl="1" indent="-285750" algn="l" defTabSz="914400" rtl="0" eaLnBrk="1" fontAlgn="auto" latinLnBrk="0" hangingPunct="1">
              <a:lnSpc>
                <a:spcPct val="100000"/>
              </a:lnSpc>
              <a:spcBef>
                <a:spcPts val="0"/>
              </a:spcBef>
              <a:spcAft>
                <a:spcPts val="0"/>
              </a:spcAft>
              <a:buClr>
                <a:srgbClr val="4472C4">
                  <a:lumMod val="75000"/>
                </a:srgbClr>
              </a:buClr>
              <a:buSzTx/>
              <a:buFont typeface="David" panose="020E0502060401010101" pitchFamily="34" charset="-79"/>
              <a:buChar char="A"/>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Can I set up portions of my paycheck to go to a separate account?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Yes. You can set up financial or discretionary allotments through the Employee Personal Page. A financial allotment is deposited each pay period just like your paycheck. A discretionary allotment is split into 2 payments, one half being deducted and held the first pay period of the month, the second half deducted the second pay period of the month, then the full payment is sent to the third party. Further clarification is available on EPP.</a:t>
            </a:r>
          </a:p>
          <a:p>
            <a:endParaRPr lang="en-US" dirty="0"/>
          </a:p>
        </p:txBody>
      </p:sp>
      <p:sp>
        <p:nvSpPr>
          <p:cNvPr id="4" name="Slide Number Placeholder 3">
            <a:extLst>
              <a:ext uri="{FF2B5EF4-FFF2-40B4-BE49-F238E27FC236}">
                <a16:creationId xmlns:a16="http://schemas.microsoft.com/office/drawing/2014/main" id="{01E686CC-849A-7FEB-EA3C-FB54DDD35F92}"/>
              </a:ext>
            </a:extLst>
          </p:cNvPr>
          <p:cNvSpPr>
            <a:spLocks noGrp="1"/>
          </p:cNvSpPr>
          <p:nvPr>
            <p:ph type="sldNum" sz="quarter" idx="12"/>
          </p:nvPr>
        </p:nvSpPr>
        <p:spPr/>
        <p:txBody>
          <a:bodyPr/>
          <a:lstStyle/>
          <a:p>
            <a:fld id="{781057C3-FDA3-B146-AA6C-F3C04E67C803}" type="slidenum">
              <a:rPr lang="en-US" smtClean="0"/>
              <a:t>13</a:t>
            </a:fld>
            <a:endParaRPr lang="en-US" dirty="0"/>
          </a:p>
        </p:txBody>
      </p:sp>
    </p:spTree>
    <p:extLst>
      <p:ext uri="{BB962C8B-B14F-4D97-AF65-F5344CB8AC3E}">
        <p14:creationId xmlns:p14="http://schemas.microsoft.com/office/powerpoint/2010/main" val="233840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AFB6D-6888-590E-9921-1390FA4E3BEF}"/>
              </a:ext>
            </a:extLst>
          </p:cNvPr>
          <p:cNvSpPr>
            <a:spLocks noGrp="1"/>
          </p:cNvSpPr>
          <p:nvPr>
            <p:ph type="title"/>
          </p:nvPr>
        </p:nvSpPr>
        <p:spPr/>
        <p:txBody>
          <a:bodyPr/>
          <a:lstStyle/>
          <a:p>
            <a:r>
              <a:rPr lang="en-US" dirty="0"/>
              <a:t>Section 2: Pay</a:t>
            </a:r>
          </a:p>
        </p:txBody>
      </p:sp>
      <p:sp>
        <p:nvSpPr>
          <p:cNvPr id="3" name="Content Placeholder 2">
            <a:extLst>
              <a:ext uri="{FF2B5EF4-FFF2-40B4-BE49-F238E27FC236}">
                <a16:creationId xmlns:a16="http://schemas.microsoft.com/office/drawing/2014/main" id="{F2C5FAFD-A99A-3E2F-D572-A78F122840D5}"/>
              </a:ext>
            </a:extLst>
          </p:cNvPr>
          <p:cNvSpPr>
            <a:spLocks noGrp="1"/>
          </p:cNvSpPr>
          <p:nvPr>
            <p:ph idx="1"/>
          </p:nvPr>
        </p:nvSpPr>
        <p:spPr>
          <a:xfrm>
            <a:off x="527538" y="1188720"/>
            <a:ext cx="8216412"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0"/>
              </a:spcAft>
              <a:buClr>
                <a:srgbClr val="C00000"/>
              </a:buClr>
              <a:buSzTx/>
              <a:tabLst/>
              <a:defRPr/>
            </a:pPr>
            <a:endParaRPr lang="en-U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 live in a state different from my Post of Duty (POD), can I have taxes withheld for my resident state?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lvl="1" indent="-285750" defTabSz="914400">
              <a:lnSpc>
                <a:spcPct val="100000"/>
              </a:lnSpc>
              <a:spcBef>
                <a:spcPts val="0"/>
              </a:spcBef>
              <a:spcAft>
                <a:spcPts val="0"/>
              </a:spcAft>
              <a:buClr>
                <a:srgbClr val="4472C4"/>
              </a:buClr>
              <a:buFont typeface="David" panose="020E0502060401010101" pitchFamily="34" charset="-79"/>
              <a:buChar char="A"/>
              <a:defRPr/>
            </a:pPr>
            <a:r>
              <a:rPr lang="en-US"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To change your state tax withholding from one state to another, open an IRS Service Central request. In the search bar type “state taxes,” select the “State Tax Waiver” option. You will be asked, “Do you need to waive the state taxes you are currently paying to?” select “yes,” from the dropdown menu. Review the document link to see if your state has a reciprocal agreement. If your state has a reciprocal agreement, select “yes,” from the dropdown menu, complete the questionnaire and submit your ticket. If your state does not have a reciprocal agreement, select “no,” from the dropdown menu and provide detailed information regarding your request. An agent will contact you with further information to assist you. </a:t>
            </a:r>
            <a:r>
              <a:rPr kumimoji="0" lang="en-US" sz="1800" b="1" i="0" u="none" strike="noStrike" kern="1200" cap="none" spc="0" normalizeH="0" baseline="0" noProof="0" dirty="0">
                <a:ln>
                  <a:noFill/>
                </a:ln>
                <a:solidFill>
                  <a:prstClr val="black"/>
                </a:solidFill>
                <a:effectLst/>
                <a:uLnTx/>
                <a:uFillTx/>
                <a:latin typeface="Calibri Light" panose="020F0302020204030204"/>
                <a:ea typeface="+mn-ea"/>
                <a:cs typeface="+mn-cs"/>
              </a:rPr>
              <a:t>(Slide 59)</a:t>
            </a:r>
            <a:endParaRPr kumimoji="0" lang="en-US" sz="1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726F113-0129-D59D-BB5D-093291BD5F95}"/>
              </a:ext>
            </a:extLst>
          </p:cNvPr>
          <p:cNvSpPr>
            <a:spLocks noGrp="1"/>
          </p:cNvSpPr>
          <p:nvPr>
            <p:ph type="sldNum" sz="quarter" idx="12"/>
          </p:nvPr>
        </p:nvSpPr>
        <p:spPr/>
        <p:txBody>
          <a:bodyPr/>
          <a:lstStyle/>
          <a:p>
            <a:fld id="{781057C3-FDA3-B146-AA6C-F3C04E67C803}" type="slidenum">
              <a:rPr lang="en-US" smtClean="0"/>
              <a:t>14</a:t>
            </a:fld>
            <a:endParaRPr lang="en-US" dirty="0"/>
          </a:p>
        </p:txBody>
      </p:sp>
    </p:spTree>
    <p:extLst>
      <p:ext uri="{BB962C8B-B14F-4D97-AF65-F5344CB8AC3E}">
        <p14:creationId xmlns:p14="http://schemas.microsoft.com/office/powerpoint/2010/main" val="281873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anim calcmode="lin" valueType="num">
                                      <p:cBhvr>
                                        <p:cTn id="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B3F74F-F5A2-137B-FD9A-31514B8F240E}"/>
              </a:ext>
            </a:extLst>
          </p:cNvPr>
          <p:cNvSpPr>
            <a:spLocks noGrp="1"/>
          </p:cNvSpPr>
          <p:nvPr>
            <p:ph type="title"/>
          </p:nvPr>
        </p:nvSpPr>
        <p:spPr/>
        <p:txBody>
          <a:bodyPr/>
          <a:lstStyle/>
          <a:p>
            <a:r>
              <a:rPr lang="en-US" dirty="0"/>
              <a:t>FAQs</a:t>
            </a:r>
          </a:p>
        </p:txBody>
      </p:sp>
      <p:sp>
        <p:nvSpPr>
          <p:cNvPr id="6" name="Text Placeholder 5">
            <a:extLst>
              <a:ext uri="{FF2B5EF4-FFF2-40B4-BE49-F238E27FC236}">
                <a16:creationId xmlns:a16="http://schemas.microsoft.com/office/drawing/2014/main" id="{9862BF24-BBC3-6ABF-BCDA-FD0487443D39}"/>
              </a:ext>
            </a:extLst>
          </p:cNvPr>
          <p:cNvSpPr>
            <a:spLocks noGrp="1"/>
          </p:cNvSpPr>
          <p:nvPr>
            <p:ph type="body" sz="quarter" idx="24"/>
          </p:nvPr>
        </p:nvSpPr>
        <p:spPr/>
        <p:txBody>
          <a:bodyPr/>
          <a:lstStyle/>
          <a:p>
            <a:pPr algn="ctr"/>
            <a:endParaRPr lang="en-US" dirty="0"/>
          </a:p>
          <a:p>
            <a:pPr algn="ctr"/>
            <a:endParaRPr lang="en-US" dirty="0"/>
          </a:p>
          <a:p>
            <a:pPr algn="ctr"/>
            <a:endParaRPr lang="en-US" dirty="0"/>
          </a:p>
          <a:p>
            <a:pPr algn="ctr"/>
            <a:endParaRPr lang="en-US" dirty="0"/>
          </a:p>
          <a:p>
            <a:pPr algn="ctr"/>
            <a:r>
              <a:rPr lang="en-US" sz="3600" dirty="0"/>
              <a:t>Section Three (3):</a:t>
            </a:r>
          </a:p>
          <a:p>
            <a:pPr algn="ctr"/>
            <a:r>
              <a:rPr lang="en-US" sz="3600" dirty="0"/>
              <a:t>Employee Personal Page (EPP)</a:t>
            </a:r>
          </a:p>
        </p:txBody>
      </p:sp>
      <p:sp>
        <p:nvSpPr>
          <p:cNvPr id="4" name="Slide Number Placeholder 3">
            <a:extLst>
              <a:ext uri="{FF2B5EF4-FFF2-40B4-BE49-F238E27FC236}">
                <a16:creationId xmlns:a16="http://schemas.microsoft.com/office/drawing/2014/main" id="{C30AB4C4-7F54-250F-74FB-11012188E74F}"/>
              </a:ext>
            </a:extLst>
          </p:cNvPr>
          <p:cNvSpPr>
            <a:spLocks noGrp="1"/>
          </p:cNvSpPr>
          <p:nvPr>
            <p:ph type="sldNum" sz="quarter" idx="23"/>
          </p:nvPr>
        </p:nvSpPr>
        <p:spPr/>
        <p:txBody>
          <a:bodyPr/>
          <a:lstStyle/>
          <a:p>
            <a:fld id="{781057C3-FDA3-B146-AA6C-F3C04E67C803}" type="slidenum">
              <a:rPr lang="en-US" smtClean="0"/>
              <a:t>15</a:t>
            </a:fld>
            <a:endParaRPr lang="en-US" dirty="0"/>
          </a:p>
        </p:txBody>
      </p:sp>
    </p:spTree>
    <p:extLst>
      <p:ext uri="{BB962C8B-B14F-4D97-AF65-F5344CB8AC3E}">
        <p14:creationId xmlns:p14="http://schemas.microsoft.com/office/powerpoint/2010/main" val="286360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8B14DF-1687-AE94-E2FB-782865665EEA}"/>
              </a:ext>
            </a:extLst>
          </p:cNvPr>
          <p:cNvSpPr>
            <a:spLocks noGrp="1"/>
          </p:cNvSpPr>
          <p:nvPr>
            <p:ph type="title"/>
          </p:nvPr>
        </p:nvSpPr>
        <p:spPr/>
        <p:txBody>
          <a:bodyPr/>
          <a:lstStyle/>
          <a:p>
            <a:r>
              <a:rPr lang="en-US" dirty="0"/>
              <a:t>Section 3: Employee Personal Page (EPP)</a:t>
            </a:r>
          </a:p>
        </p:txBody>
      </p:sp>
      <p:sp>
        <p:nvSpPr>
          <p:cNvPr id="6" name="Content Placeholder 5">
            <a:extLst>
              <a:ext uri="{FF2B5EF4-FFF2-40B4-BE49-F238E27FC236}">
                <a16:creationId xmlns:a16="http://schemas.microsoft.com/office/drawing/2014/main" id="{D0CF8DED-C03B-EF12-4E1B-B08FC831FF53}"/>
              </a:ext>
            </a:extLst>
          </p:cNvPr>
          <p:cNvSpPr>
            <a:spLocks noGrp="1"/>
          </p:cNvSpPr>
          <p:nvPr>
            <p:ph idx="1"/>
          </p:nvPr>
        </p:nvSpPr>
        <p:spPr>
          <a:xfrm>
            <a:off x="492369" y="1188720"/>
            <a:ext cx="8251581"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When can I set up my Employee Personal Page (EPP)? I tried to do it and it told me my information is not in the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EPP is not available until you have completed and been paid for your first pay period with the agency. At that time your information is submitted to the National Finance Center and your account will be established. </a:t>
            </a: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(Slide 28)</a:t>
            </a: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endParaRPr lang="en-U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 am transferring from another agency that also used EPP. Will I need to do anything to have my account updated?</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Yes. You will need to call the Employee Resource Center (ERC) at 866-743-5748 and select Option</a:t>
            </a:r>
            <a:r>
              <a:rPr kumimoji="0" lang="en-US" sz="1800" b="0" i="0" u="none" strike="noStrike" kern="1200" cap="none" spc="0" normalizeH="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1, then Option 1 again. Request that a Doc 444 be submitted to update your account with the IRS information. </a:t>
            </a: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(Slide 29)</a:t>
            </a: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DAA2730-EE2C-140C-D74D-17CD7843DBF5}"/>
              </a:ext>
            </a:extLst>
          </p:cNvPr>
          <p:cNvSpPr>
            <a:spLocks noGrp="1"/>
          </p:cNvSpPr>
          <p:nvPr>
            <p:ph type="sldNum" sz="quarter" idx="12"/>
          </p:nvPr>
        </p:nvSpPr>
        <p:spPr/>
        <p:txBody>
          <a:bodyPr/>
          <a:lstStyle/>
          <a:p>
            <a:fld id="{781057C3-FDA3-B146-AA6C-F3C04E67C803}" type="slidenum">
              <a:rPr lang="en-US" smtClean="0"/>
              <a:pPr/>
              <a:t>16</a:t>
            </a:fld>
            <a:endParaRPr lang="en-US" dirty="0"/>
          </a:p>
        </p:txBody>
      </p:sp>
    </p:spTree>
    <p:extLst>
      <p:ext uri="{BB962C8B-B14F-4D97-AF65-F5344CB8AC3E}">
        <p14:creationId xmlns:p14="http://schemas.microsoft.com/office/powerpoint/2010/main" val="42711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80">
                                          <p:stCondLst>
                                            <p:cond delay="0"/>
                                          </p:stCondLst>
                                        </p:cTn>
                                        <p:tgtEl>
                                          <p:spTgt spid="6">
                                            <p:txEl>
                                              <p:pRg st="2" end="2"/>
                                            </p:txEl>
                                          </p:spTgt>
                                        </p:tgtEl>
                                      </p:cBhvr>
                                    </p:animEffect>
                                    <p:anim calcmode="lin" valueType="num">
                                      <p:cBhvr>
                                        <p:cTn id="8"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2" end="2"/>
                                            </p:txEl>
                                          </p:spTgt>
                                        </p:tgtEl>
                                      </p:cBhvr>
                                      <p:to x="100000" y="60000"/>
                                    </p:animScale>
                                    <p:animScale>
                                      <p:cBhvr>
                                        <p:cTn id="14" dur="166" decel="50000">
                                          <p:stCondLst>
                                            <p:cond delay="676"/>
                                          </p:stCondLst>
                                        </p:cTn>
                                        <p:tgtEl>
                                          <p:spTgt spid="6">
                                            <p:txEl>
                                              <p:pRg st="2" end="2"/>
                                            </p:txEl>
                                          </p:spTgt>
                                        </p:tgtEl>
                                      </p:cBhvr>
                                      <p:to x="100000" y="100000"/>
                                    </p:animScale>
                                    <p:animScale>
                                      <p:cBhvr>
                                        <p:cTn id="15" dur="26">
                                          <p:stCondLst>
                                            <p:cond delay="1312"/>
                                          </p:stCondLst>
                                        </p:cTn>
                                        <p:tgtEl>
                                          <p:spTgt spid="6">
                                            <p:txEl>
                                              <p:pRg st="2" end="2"/>
                                            </p:txEl>
                                          </p:spTgt>
                                        </p:tgtEl>
                                      </p:cBhvr>
                                      <p:to x="100000" y="80000"/>
                                    </p:animScale>
                                    <p:animScale>
                                      <p:cBhvr>
                                        <p:cTn id="16" dur="166" decel="50000">
                                          <p:stCondLst>
                                            <p:cond delay="1338"/>
                                          </p:stCondLst>
                                        </p:cTn>
                                        <p:tgtEl>
                                          <p:spTgt spid="6">
                                            <p:txEl>
                                              <p:pRg st="2" end="2"/>
                                            </p:txEl>
                                          </p:spTgt>
                                        </p:tgtEl>
                                      </p:cBhvr>
                                      <p:to x="100000" y="100000"/>
                                    </p:animScale>
                                    <p:animScale>
                                      <p:cBhvr>
                                        <p:cTn id="17" dur="26">
                                          <p:stCondLst>
                                            <p:cond delay="1642"/>
                                          </p:stCondLst>
                                        </p:cTn>
                                        <p:tgtEl>
                                          <p:spTgt spid="6">
                                            <p:txEl>
                                              <p:pRg st="2" end="2"/>
                                            </p:txEl>
                                          </p:spTgt>
                                        </p:tgtEl>
                                      </p:cBhvr>
                                      <p:to x="100000" y="90000"/>
                                    </p:animScale>
                                    <p:animScale>
                                      <p:cBhvr>
                                        <p:cTn id="18" dur="166" decel="50000">
                                          <p:stCondLst>
                                            <p:cond delay="1668"/>
                                          </p:stCondLst>
                                        </p:cTn>
                                        <p:tgtEl>
                                          <p:spTgt spid="6">
                                            <p:txEl>
                                              <p:pRg st="2" end="2"/>
                                            </p:txEl>
                                          </p:spTgt>
                                        </p:tgtEl>
                                      </p:cBhvr>
                                      <p:to x="100000" y="100000"/>
                                    </p:animScale>
                                    <p:animScale>
                                      <p:cBhvr>
                                        <p:cTn id="19" dur="26">
                                          <p:stCondLst>
                                            <p:cond delay="1808"/>
                                          </p:stCondLst>
                                        </p:cTn>
                                        <p:tgtEl>
                                          <p:spTgt spid="6">
                                            <p:txEl>
                                              <p:pRg st="2" end="2"/>
                                            </p:txEl>
                                          </p:spTgt>
                                        </p:tgtEl>
                                      </p:cBhvr>
                                      <p:to x="100000" y="95000"/>
                                    </p:animScale>
                                    <p:animScale>
                                      <p:cBhvr>
                                        <p:cTn id="20" dur="166" decel="50000">
                                          <p:stCondLst>
                                            <p:cond delay="1834"/>
                                          </p:stCondLst>
                                        </p:cTn>
                                        <p:tgtEl>
                                          <p:spTgt spid="6">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wipe(down)">
                                      <p:cBhvr>
                                        <p:cTn id="25" dur="580">
                                          <p:stCondLst>
                                            <p:cond delay="0"/>
                                          </p:stCondLst>
                                        </p:cTn>
                                        <p:tgtEl>
                                          <p:spTgt spid="6">
                                            <p:txEl>
                                              <p:pRg st="4" end="4"/>
                                            </p:txEl>
                                          </p:spTgt>
                                        </p:tgtEl>
                                      </p:cBhvr>
                                    </p:animEffect>
                                    <p:anim calcmode="lin" valueType="num">
                                      <p:cBhvr>
                                        <p:cTn id="26"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4" end="4"/>
                                            </p:txEl>
                                          </p:spTgt>
                                        </p:tgtEl>
                                      </p:cBhvr>
                                      <p:to x="100000" y="60000"/>
                                    </p:animScale>
                                    <p:animScale>
                                      <p:cBhvr>
                                        <p:cTn id="32" dur="166" decel="50000">
                                          <p:stCondLst>
                                            <p:cond delay="676"/>
                                          </p:stCondLst>
                                        </p:cTn>
                                        <p:tgtEl>
                                          <p:spTgt spid="6">
                                            <p:txEl>
                                              <p:pRg st="4" end="4"/>
                                            </p:txEl>
                                          </p:spTgt>
                                        </p:tgtEl>
                                      </p:cBhvr>
                                      <p:to x="100000" y="100000"/>
                                    </p:animScale>
                                    <p:animScale>
                                      <p:cBhvr>
                                        <p:cTn id="33" dur="26">
                                          <p:stCondLst>
                                            <p:cond delay="1312"/>
                                          </p:stCondLst>
                                        </p:cTn>
                                        <p:tgtEl>
                                          <p:spTgt spid="6">
                                            <p:txEl>
                                              <p:pRg st="4" end="4"/>
                                            </p:txEl>
                                          </p:spTgt>
                                        </p:tgtEl>
                                      </p:cBhvr>
                                      <p:to x="100000" y="80000"/>
                                    </p:animScale>
                                    <p:animScale>
                                      <p:cBhvr>
                                        <p:cTn id="34" dur="166" decel="50000">
                                          <p:stCondLst>
                                            <p:cond delay="1338"/>
                                          </p:stCondLst>
                                        </p:cTn>
                                        <p:tgtEl>
                                          <p:spTgt spid="6">
                                            <p:txEl>
                                              <p:pRg st="4" end="4"/>
                                            </p:txEl>
                                          </p:spTgt>
                                        </p:tgtEl>
                                      </p:cBhvr>
                                      <p:to x="100000" y="100000"/>
                                    </p:animScale>
                                    <p:animScale>
                                      <p:cBhvr>
                                        <p:cTn id="35" dur="26">
                                          <p:stCondLst>
                                            <p:cond delay="1642"/>
                                          </p:stCondLst>
                                        </p:cTn>
                                        <p:tgtEl>
                                          <p:spTgt spid="6">
                                            <p:txEl>
                                              <p:pRg st="4" end="4"/>
                                            </p:txEl>
                                          </p:spTgt>
                                        </p:tgtEl>
                                      </p:cBhvr>
                                      <p:to x="100000" y="90000"/>
                                    </p:animScale>
                                    <p:animScale>
                                      <p:cBhvr>
                                        <p:cTn id="36" dur="166" decel="50000">
                                          <p:stCondLst>
                                            <p:cond delay="1668"/>
                                          </p:stCondLst>
                                        </p:cTn>
                                        <p:tgtEl>
                                          <p:spTgt spid="6">
                                            <p:txEl>
                                              <p:pRg st="4" end="4"/>
                                            </p:txEl>
                                          </p:spTgt>
                                        </p:tgtEl>
                                      </p:cBhvr>
                                      <p:to x="100000" y="100000"/>
                                    </p:animScale>
                                    <p:animScale>
                                      <p:cBhvr>
                                        <p:cTn id="37" dur="26">
                                          <p:stCondLst>
                                            <p:cond delay="1808"/>
                                          </p:stCondLst>
                                        </p:cTn>
                                        <p:tgtEl>
                                          <p:spTgt spid="6">
                                            <p:txEl>
                                              <p:pRg st="4" end="4"/>
                                            </p:txEl>
                                          </p:spTgt>
                                        </p:tgtEl>
                                      </p:cBhvr>
                                      <p:to x="100000" y="95000"/>
                                    </p:animScale>
                                    <p:animScale>
                                      <p:cBhvr>
                                        <p:cTn id="38" dur="166" decel="50000">
                                          <p:stCondLst>
                                            <p:cond delay="1834"/>
                                          </p:stCondLst>
                                        </p:cTn>
                                        <p:tgtEl>
                                          <p:spTgt spid="6">
                                            <p:txEl>
                                              <p:pRg st="4" end="4"/>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wipe(down)">
                                      <p:cBhvr>
                                        <p:cTn id="43" dur="580">
                                          <p:stCondLst>
                                            <p:cond delay="0"/>
                                          </p:stCondLst>
                                        </p:cTn>
                                        <p:tgtEl>
                                          <p:spTgt spid="6">
                                            <p:txEl>
                                              <p:pRg st="5" end="5"/>
                                            </p:txEl>
                                          </p:spTgt>
                                        </p:tgtEl>
                                      </p:cBhvr>
                                    </p:animEffect>
                                    <p:anim calcmode="lin" valueType="num">
                                      <p:cBhvr>
                                        <p:cTn id="44"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xEl>
                                              <p:pRg st="5" end="5"/>
                                            </p:txEl>
                                          </p:spTgt>
                                        </p:tgtEl>
                                      </p:cBhvr>
                                      <p:to x="100000" y="60000"/>
                                    </p:animScale>
                                    <p:animScale>
                                      <p:cBhvr>
                                        <p:cTn id="50" dur="166" decel="50000">
                                          <p:stCondLst>
                                            <p:cond delay="676"/>
                                          </p:stCondLst>
                                        </p:cTn>
                                        <p:tgtEl>
                                          <p:spTgt spid="6">
                                            <p:txEl>
                                              <p:pRg st="5" end="5"/>
                                            </p:txEl>
                                          </p:spTgt>
                                        </p:tgtEl>
                                      </p:cBhvr>
                                      <p:to x="100000" y="100000"/>
                                    </p:animScale>
                                    <p:animScale>
                                      <p:cBhvr>
                                        <p:cTn id="51" dur="26">
                                          <p:stCondLst>
                                            <p:cond delay="1312"/>
                                          </p:stCondLst>
                                        </p:cTn>
                                        <p:tgtEl>
                                          <p:spTgt spid="6">
                                            <p:txEl>
                                              <p:pRg st="5" end="5"/>
                                            </p:txEl>
                                          </p:spTgt>
                                        </p:tgtEl>
                                      </p:cBhvr>
                                      <p:to x="100000" y="80000"/>
                                    </p:animScale>
                                    <p:animScale>
                                      <p:cBhvr>
                                        <p:cTn id="52" dur="166" decel="50000">
                                          <p:stCondLst>
                                            <p:cond delay="1338"/>
                                          </p:stCondLst>
                                        </p:cTn>
                                        <p:tgtEl>
                                          <p:spTgt spid="6">
                                            <p:txEl>
                                              <p:pRg st="5" end="5"/>
                                            </p:txEl>
                                          </p:spTgt>
                                        </p:tgtEl>
                                      </p:cBhvr>
                                      <p:to x="100000" y="100000"/>
                                    </p:animScale>
                                    <p:animScale>
                                      <p:cBhvr>
                                        <p:cTn id="53" dur="26">
                                          <p:stCondLst>
                                            <p:cond delay="1642"/>
                                          </p:stCondLst>
                                        </p:cTn>
                                        <p:tgtEl>
                                          <p:spTgt spid="6">
                                            <p:txEl>
                                              <p:pRg st="5" end="5"/>
                                            </p:txEl>
                                          </p:spTgt>
                                        </p:tgtEl>
                                      </p:cBhvr>
                                      <p:to x="100000" y="90000"/>
                                    </p:animScale>
                                    <p:animScale>
                                      <p:cBhvr>
                                        <p:cTn id="54" dur="166" decel="50000">
                                          <p:stCondLst>
                                            <p:cond delay="1668"/>
                                          </p:stCondLst>
                                        </p:cTn>
                                        <p:tgtEl>
                                          <p:spTgt spid="6">
                                            <p:txEl>
                                              <p:pRg st="5" end="5"/>
                                            </p:txEl>
                                          </p:spTgt>
                                        </p:tgtEl>
                                      </p:cBhvr>
                                      <p:to x="100000" y="100000"/>
                                    </p:animScale>
                                    <p:animScale>
                                      <p:cBhvr>
                                        <p:cTn id="55" dur="26">
                                          <p:stCondLst>
                                            <p:cond delay="1808"/>
                                          </p:stCondLst>
                                        </p:cTn>
                                        <p:tgtEl>
                                          <p:spTgt spid="6">
                                            <p:txEl>
                                              <p:pRg st="5" end="5"/>
                                            </p:txEl>
                                          </p:spTgt>
                                        </p:tgtEl>
                                      </p:cBhvr>
                                      <p:to x="100000" y="95000"/>
                                    </p:animScale>
                                    <p:animScale>
                                      <p:cBhvr>
                                        <p:cTn id="56" dur="166" decel="50000">
                                          <p:stCondLst>
                                            <p:cond delay="1834"/>
                                          </p:stCondLst>
                                        </p:cTn>
                                        <p:tgtEl>
                                          <p:spTgt spid="6">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B63C-5D0F-C226-1515-B0E160137DEB}"/>
              </a:ext>
            </a:extLst>
          </p:cNvPr>
          <p:cNvSpPr>
            <a:spLocks noGrp="1"/>
          </p:cNvSpPr>
          <p:nvPr>
            <p:ph type="title"/>
          </p:nvPr>
        </p:nvSpPr>
        <p:spPr/>
        <p:txBody>
          <a:bodyPr/>
          <a:lstStyle/>
          <a:p>
            <a:r>
              <a:rPr lang="en-US" dirty="0"/>
              <a:t>Section 3: Employee Personal Page (EPP)</a:t>
            </a:r>
          </a:p>
        </p:txBody>
      </p:sp>
      <p:sp>
        <p:nvSpPr>
          <p:cNvPr id="3" name="Content Placeholder 2">
            <a:extLst>
              <a:ext uri="{FF2B5EF4-FFF2-40B4-BE49-F238E27FC236}">
                <a16:creationId xmlns:a16="http://schemas.microsoft.com/office/drawing/2014/main" id="{D91687D1-61A2-71F2-A024-78E52E5636C9}"/>
              </a:ext>
            </a:extLst>
          </p:cNvPr>
          <p:cNvSpPr>
            <a:spLocks noGrp="1"/>
          </p:cNvSpPr>
          <p:nvPr>
            <p:ph idx="1"/>
          </p:nvPr>
        </p:nvSpPr>
        <p:spPr>
          <a:xfrm>
            <a:off x="580292" y="1188720"/>
            <a:ext cx="8163658"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lang="en-U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0"/>
              </a:spcAft>
              <a:buClr>
                <a:srgbClr val="C00000"/>
              </a:buClr>
              <a:buSzTx/>
              <a:tabLst/>
              <a:defRPr/>
            </a:pPr>
            <a:endParaRPr lang="en-U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0"/>
              </a:spcAft>
              <a:buClr>
                <a:srgbClr val="C00000"/>
              </a:buClr>
              <a:buSzTx/>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 am a transfer employee and have a TSP account already. Will a new account be created for me?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No, your account will transfer with you. Your prior agency will complete a TSP 19 and submit it to your new agency transferring your account.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3A279E0-2AFA-EA82-F8CB-220161D298DC}"/>
              </a:ext>
            </a:extLst>
          </p:cNvPr>
          <p:cNvSpPr>
            <a:spLocks noGrp="1"/>
          </p:cNvSpPr>
          <p:nvPr>
            <p:ph type="sldNum" sz="quarter" idx="12"/>
          </p:nvPr>
        </p:nvSpPr>
        <p:spPr/>
        <p:txBody>
          <a:bodyPr/>
          <a:lstStyle/>
          <a:p>
            <a:fld id="{781057C3-FDA3-B146-AA6C-F3C04E67C803}" type="slidenum">
              <a:rPr lang="en-US" smtClean="0"/>
              <a:t>17</a:t>
            </a:fld>
            <a:endParaRPr lang="en-US" dirty="0"/>
          </a:p>
        </p:txBody>
      </p:sp>
    </p:spTree>
    <p:extLst>
      <p:ext uri="{BB962C8B-B14F-4D97-AF65-F5344CB8AC3E}">
        <p14:creationId xmlns:p14="http://schemas.microsoft.com/office/powerpoint/2010/main" val="151073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BB0840-2555-B313-8B20-B9E2A0B1F3C4}"/>
              </a:ext>
            </a:extLst>
          </p:cNvPr>
          <p:cNvSpPr>
            <a:spLocks noGrp="1"/>
          </p:cNvSpPr>
          <p:nvPr>
            <p:ph type="title"/>
          </p:nvPr>
        </p:nvSpPr>
        <p:spPr/>
        <p:txBody>
          <a:bodyPr/>
          <a:lstStyle/>
          <a:p>
            <a:r>
              <a:rPr lang="en-US" dirty="0"/>
              <a:t>FAQs</a:t>
            </a:r>
          </a:p>
        </p:txBody>
      </p:sp>
      <p:sp>
        <p:nvSpPr>
          <p:cNvPr id="7" name="Text Placeholder 6">
            <a:extLst>
              <a:ext uri="{FF2B5EF4-FFF2-40B4-BE49-F238E27FC236}">
                <a16:creationId xmlns:a16="http://schemas.microsoft.com/office/drawing/2014/main" id="{5763E4DE-6B1F-C4E2-D058-553B608A5A7B}"/>
              </a:ext>
            </a:extLst>
          </p:cNvPr>
          <p:cNvSpPr>
            <a:spLocks noGrp="1"/>
          </p:cNvSpPr>
          <p:nvPr>
            <p:ph type="body" sz="quarter" idx="24"/>
          </p:nvPr>
        </p:nvSpPr>
        <p:spPr/>
        <p:txBody>
          <a:bodyPr/>
          <a:lstStyle/>
          <a:p>
            <a:pPr algn="ctr"/>
            <a:endParaRPr lang="en-US" sz="4000" dirty="0"/>
          </a:p>
          <a:p>
            <a:pPr algn="ctr"/>
            <a:endParaRPr lang="en-US" sz="4000" dirty="0"/>
          </a:p>
          <a:p>
            <a:pPr algn="ctr"/>
            <a:r>
              <a:rPr lang="en-US" sz="4000" dirty="0"/>
              <a:t>Section Four (4): </a:t>
            </a:r>
          </a:p>
          <a:p>
            <a:pPr algn="ctr"/>
            <a:r>
              <a:rPr lang="en-US" sz="4000" dirty="0"/>
              <a:t>Thrift Savings Plan (TSP)</a:t>
            </a:r>
          </a:p>
        </p:txBody>
      </p:sp>
      <p:sp>
        <p:nvSpPr>
          <p:cNvPr id="4" name="Slide Number Placeholder 3">
            <a:extLst>
              <a:ext uri="{FF2B5EF4-FFF2-40B4-BE49-F238E27FC236}">
                <a16:creationId xmlns:a16="http://schemas.microsoft.com/office/drawing/2014/main" id="{11D997FE-9192-1B09-3F0C-36C334C9C52E}"/>
              </a:ext>
            </a:extLst>
          </p:cNvPr>
          <p:cNvSpPr>
            <a:spLocks noGrp="1"/>
          </p:cNvSpPr>
          <p:nvPr>
            <p:ph type="sldNum" sz="quarter" idx="23"/>
          </p:nvPr>
        </p:nvSpPr>
        <p:spPr/>
        <p:txBody>
          <a:bodyPr/>
          <a:lstStyle/>
          <a:p>
            <a:fld id="{781057C3-FDA3-B146-AA6C-F3C04E67C803}" type="slidenum">
              <a:rPr lang="en-US" smtClean="0"/>
              <a:t>18</a:t>
            </a:fld>
            <a:endParaRPr lang="en-US" dirty="0"/>
          </a:p>
        </p:txBody>
      </p:sp>
    </p:spTree>
    <p:extLst>
      <p:ext uri="{BB962C8B-B14F-4D97-AF65-F5344CB8AC3E}">
        <p14:creationId xmlns:p14="http://schemas.microsoft.com/office/powerpoint/2010/main" val="409438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F0C0BA-8E90-27EF-FA44-BCC6129E463E}"/>
              </a:ext>
            </a:extLst>
          </p:cNvPr>
          <p:cNvSpPr>
            <a:spLocks noGrp="1"/>
          </p:cNvSpPr>
          <p:nvPr>
            <p:ph type="title"/>
          </p:nvPr>
        </p:nvSpPr>
        <p:spPr/>
        <p:txBody>
          <a:bodyPr/>
          <a:lstStyle/>
          <a:p>
            <a:r>
              <a:rPr lang="en-US" dirty="0"/>
              <a:t>Section 4: Thrift Savings Plan (TSP)</a:t>
            </a:r>
          </a:p>
        </p:txBody>
      </p:sp>
      <p:sp>
        <p:nvSpPr>
          <p:cNvPr id="6" name="Content Placeholder 5">
            <a:extLst>
              <a:ext uri="{FF2B5EF4-FFF2-40B4-BE49-F238E27FC236}">
                <a16:creationId xmlns:a16="http://schemas.microsoft.com/office/drawing/2014/main" id="{A847A54F-79DE-E32A-05C1-633EB24345B5}"/>
              </a:ext>
            </a:extLst>
          </p:cNvPr>
          <p:cNvSpPr>
            <a:spLocks noGrp="1"/>
          </p:cNvSpPr>
          <p:nvPr>
            <p:ph idx="1"/>
          </p:nvPr>
        </p:nvSpPr>
        <p:spPr>
          <a:xfrm>
            <a:off x="404446" y="1188720"/>
            <a:ext cx="8339504" cy="4846320"/>
          </a:xfrm>
        </p:spPr>
        <p:txBody>
          <a:bodyPr/>
          <a:lstStyle/>
          <a:p>
            <a:pPr marL="285750" marR="0" lvl="0" indent="-285750" algn="l" defTabSz="914400" rtl="0" eaLnBrk="1" fontAlgn="auto" latinLnBrk="0" hangingPunct="1">
              <a:lnSpc>
                <a:spcPct val="100000"/>
              </a:lnSpc>
              <a:spcBef>
                <a:spcPts val="60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
                <a:srgbClr val="C00000"/>
              </a:buClr>
              <a:buSzTx/>
              <a:buFont typeface="David" panose="020E0502060401010101" pitchFamily="34" charset="-79"/>
              <a:buChar char="Q"/>
              <a:tabLst/>
              <a:defRPr/>
            </a:pPr>
            <a:endParaRPr lang="en-U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If I had a prior 401K and want to roll that over to TSP can I do that?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0000"/>
              </a:lnSpc>
              <a:spcBef>
                <a:spcPts val="600"/>
              </a:spcBef>
              <a:spcAft>
                <a:spcPts val="12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Yes, with restrictions; contact TSP directly via their website  </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hlinkClick r:id="rId2"/>
              </a:rPr>
              <a:t>www.tsp.gov</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or at 877-968-3778.  </a:t>
            </a:r>
          </a:p>
          <a:p>
            <a:pPr marL="457200" marR="0" lvl="0" algn="l" defTabSz="914400" rtl="0" eaLnBrk="1" fontAlgn="auto" latinLnBrk="0" hangingPunct="1">
              <a:lnSpc>
                <a:spcPct val="100000"/>
              </a:lnSpc>
              <a:spcBef>
                <a:spcPts val="600"/>
              </a:spcBef>
              <a:spcAft>
                <a:spcPts val="1200"/>
              </a:spcAft>
              <a:buClr>
                <a:srgbClr val="4472C4">
                  <a:lumMod val="75000"/>
                </a:srgbClr>
              </a:buClr>
              <a:buSzTx/>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How do I find information on the TSP funds?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0000"/>
              </a:lnSpc>
              <a:spcBef>
                <a:spcPts val="600"/>
              </a:spcBef>
              <a:spcAft>
                <a:spcPts val="12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Information on the different investment funds can be located on the </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hlinkClick r:id="rId2"/>
              </a:rPr>
              <a:t>www.tsp.gov</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website or they can be discussed with a TSP representative at 877-968-3778.</a:t>
            </a:r>
          </a:p>
          <a:p>
            <a:pPr marL="285750" marR="0" indent="-285750">
              <a:spcBef>
                <a:spcPts val="600"/>
              </a:spcBef>
              <a:buClr>
                <a:srgbClr val="C00000"/>
              </a:buClr>
              <a:buFont typeface="David" panose="020E0502060401010101" pitchFamily="34" charset="-79"/>
              <a:buChar char="Q"/>
            </a:pP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05A8DAC-3EF6-5487-8BE8-362D02209520}"/>
              </a:ext>
            </a:extLst>
          </p:cNvPr>
          <p:cNvSpPr>
            <a:spLocks noGrp="1"/>
          </p:cNvSpPr>
          <p:nvPr>
            <p:ph type="sldNum" sz="quarter" idx="12"/>
          </p:nvPr>
        </p:nvSpPr>
        <p:spPr/>
        <p:txBody>
          <a:bodyPr/>
          <a:lstStyle/>
          <a:p>
            <a:fld id="{781057C3-FDA3-B146-AA6C-F3C04E67C803}" type="slidenum">
              <a:rPr lang="en-US" smtClean="0"/>
              <a:pPr/>
              <a:t>19</a:t>
            </a:fld>
            <a:endParaRPr lang="en-US" dirty="0"/>
          </a:p>
        </p:txBody>
      </p:sp>
    </p:spTree>
    <p:extLst>
      <p:ext uri="{BB962C8B-B14F-4D97-AF65-F5344CB8AC3E}">
        <p14:creationId xmlns:p14="http://schemas.microsoft.com/office/powerpoint/2010/main" val="171109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4BF794-5C37-E37E-38A5-3D35984D1370}"/>
              </a:ext>
            </a:extLst>
          </p:cNvPr>
          <p:cNvSpPr>
            <a:spLocks noGrp="1"/>
          </p:cNvSpPr>
          <p:nvPr>
            <p:ph type="title"/>
          </p:nvPr>
        </p:nvSpPr>
        <p:spPr/>
        <p:txBody>
          <a:bodyPr/>
          <a:lstStyle/>
          <a:p>
            <a:pPr algn="ctr"/>
            <a:r>
              <a:rPr lang="en-US" dirty="0"/>
              <a:t>Table of Contents</a:t>
            </a:r>
          </a:p>
        </p:txBody>
      </p:sp>
      <p:sp>
        <p:nvSpPr>
          <p:cNvPr id="7" name="Content Placeholder 6">
            <a:extLst>
              <a:ext uri="{FF2B5EF4-FFF2-40B4-BE49-F238E27FC236}">
                <a16:creationId xmlns:a16="http://schemas.microsoft.com/office/drawing/2014/main" id="{6498A404-FDC6-8FAD-FC6D-6EA0D9D780F3}"/>
              </a:ext>
            </a:extLst>
          </p:cNvPr>
          <p:cNvSpPr>
            <a:spLocks noGrp="1"/>
          </p:cNvSpPr>
          <p:nvPr>
            <p:ph idx="1"/>
          </p:nvPr>
        </p:nvSpPr>
        <p:spPr>
          <a:xfrm>
            <a:off x="661012" y="1188720"/>
            <a:ext cx="8082938" cy="4846320"/>
          </a:xfrm>
        </p:spPr>
        <p:txBody>
          <a:bodyPr/>
          <a:lstStyle/>
          <a:p>
            <a:pPr marL="0" indent="0">
              <a:buNone/>
            </a:pPr>
            <a:r>
              <a:rPr lang="en-US" sz="2400" dirty="0">
                <a:solidFill>
                  <a:srgbClr val="0A3161"/>
                </a:solidFill>
              </a:rPr>
              <a:t>Section 1: Leave</a:t>
            </a:r>
          </a:p>
          <a:p>
            <a:pPr marL="0" indent="0">
              <a:buNone/>
            </a:pPr>
            <a:r>
              <a:rPr lang="en-US" sz="2400" dirty="0">
                <a:solidFill>
                  <a:srgbClr val="0A3161"/>
                </a:solidFill>
              </a:rPr>
              <a:t>Section 2: Pay </a:t>
            </a:r>
          </a:p>
          <a:p>
            <a:pPr marL="0" indent="0">
              <a:buNone/>
            </a:pPr>
            <a:r>
              <a:rPr lang="en-US" sz="2400" dirty="0">
                <a:solidFill>
                  <a:srgbClr val="0A3161"/>
                </a:solidFill>
              </a:rPr>
              <a:t>Section 3: Employee Personal Page (EPP)</a:t>
            </a:r>
          </a:p>
          <a:p>
            <a:pPr marL="0" indent="0">
              <a:buNone/>
            </a:pPr>
            <a:r>
              <a:rPr lang="en-US" sz="2400" dirty="0">
                <a:solidFill>
                  <a:srgbClr val="0A3161"/>
                </a:solidFill>
              </a:rPr>
              <a:t>Section 4: Thrift Savings Plan (TSP)</a:t>
            </a:r>
          </a:p>
          <a:p>
            <a:pPr marL="0" indent="0">
              <a:buNone/>
            </a:pPr>
            <a:r>
              <a:rPr lang="en-US" sz="2400" dirty="0">
                <a:solidFill>
                  <a:srgbClr val="0A3161"/>
                </a:solidFill>
              </a:rPr>
              <a:t>Section 5: Retirement-Mandatory (CSRS &amp; FERS)</a:t>
            </a:r>
          </a:p>
          <a:p>
            <a:pPr marL="0" indent="0">
              <a:buNone/>
            </a:pPr>
            <a:r>
              <a:rPr lang="en-US" sz="2400" dirty="0">
                <a:solidFill>
                  <a:srgbClr val="0A3161"/>
                </a:solidFill>
              </a:rPr>
              <a:t>Section 6: Military</a:t>
            </a:r>
          </a:p>
          <a:p>
            <a:pPr marL="0" indent="0">
              <a:buNone/>
            </a:pPr>
            <a:r>
              <a:rPr lang="en-US" sz="2400" dirty="0">
                <a:solidFill>
                  <a:srgbClr val="0A3161"/>
                </a:solidFill>
              </a:rPr>
              <a:t>Section 7: Health Insurance</a:t>
            </a:r>
          </a:p>
          <a:p>
            <a:pPr marL="0" indent="0">
              <a:buNone/>
            </a:pPr>
            <a:r>
              <a:rPr lang="en-US" sz="2400" dirty="0">
                <a:solidFill>
                  <a:srgbClr val="0A3161"/>
                </a:solidFill>
              </a:rPr>
              <a:t>Section 8: BENEFEDS/Supplemental Insurance</a:t>
            </a:r>
          </a:p>
          <a:p>
            <a:pPr marL="0" indent="0">
              <a:buNone/>
            </a:pPr>
            <a:r>
              <a:rPr lang="en-US" sz="2400" dirty="0">
                <a:solidFill>
                  <a:srgbClr val="0A3161"/>
                </a:solidFill>
              </a:rPr>
              <a:t>Section 9: Life Insurance</a:t>
            </a:r>
          </a:p>
          <a:p>
            <a:endParaRPr lang="en-US" dirty="0"/>
          </a:p>
        </p:txBody>
      </p:sp>
      <p:sp>
        <p:nvSpPr>
          <p:cNvPr id="5" name="Slide Number Placeholder 4">
            <a:extLst>
              <a:ext uri="{FF2B5EF4-FFF2-40B4-BE49-F238E27FC236}">
                <a16:creationId xmlns:a16="http://schemas.microsoft.com/office/drawing/2014/main" id="{B9F3558C-0531-27D3-2389-4D4C87E34963}"/>
              </a:ext>
            </a:extLst>
          </p:cNvPr>
          <p:cNvSpPr>
            <a:spLocks noGrp="1"/>
          </p:cNvSpPr>
          <p:nvPr>
            <p:ph type="sldNum" sz="quarter" idx="12"/>
          </p:nvPr>
        </p:nvSpPr>
        <p:spPr/>
        <p:txBody>
          <a:bodyPr/>
          <a:lstStyle/>
          <a:p>
            <a:fld id="{781057C3-FDA3-B146-AA6C-F3C04E67C803}" type="slidenum">
              <a:rPr lang="en-US" sz="1350" smtClean="0">
                <a:solidFill>
                  <a:schemeClr val="tx1"/>
                </a:solidFill>
                <a:latin typeface="+mn-lt"/>
                <a:ea typeface="+mn-ea"/>
                <a:cs typeface="+mn-cs"/>
              </a:rPr>
              <a:pPr/>
              <a:t>2</a:t>
            </a:fld>
            <a:endParaRPr lang="en-US" sz="1350" kern="1200" dirty="0">
              <a:solidFill>
                <a:schemeClr val="tx1"/>
              </a:solidFill>
              <a:latin typeface="+mn-lt"/>
              <a:ea typeface="+mn-ea"/>
              <a:cs typeface="+mn-cs"/>
            </a:endParaRPr>
          </a:p>
        </p:txBody>
      </p:sp>
    </p:spTree>
    <p:extLst>
      <p:ext uri="{BB962C8B-B14F-4D97-AF65-F5344CB8AC3E}">
        <p14:creationId xmlns:p14="http://schemas.microsoft.com/office/powerpoint/2010/main" val="47668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80">
                                          <p:stCondLst>
                                            <p:cond delay="0"/>
                                          </p:stCondLst>
                                        </p:cTn>
                                        <p:tgtEl>
                                          <p:spTgt spid="7">
                                            <p:txEl>
                                              <p:pRg st="1" end="1"/>
                                            </p:txEl>
                                          </p:spTgt>
                                        </p:tgtEl>
                                      </p:cBhvr>
                                    </p:animEffect>
                                    <p:anim calcmode="lin" valueType="num">
                                      <p:cBhvr>
                                        <p:cTn id="26"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1" end="1"/>
                                            </p:txEl>
                                          </p:spTgt>
                                        </p:tgtEl>
                                      </p:cBhvr>
                                      <p:to x="100000" y="60000"/>
                                    </p:animScale>
                                    <p:animScale>
                                      <p:cBhvr>
                                        <p:cTn id="32" dur="166" decel="50000">
                                          <p:stCondLst>
                                            <p:cond delay="676"/>
                                          </p:stCondLst>
                                        </p:cTn>
                                        <p:tgtEl>
                                          <p:spTgt spid="7">
                                            <p:txEl>
                                              <p:pRg st="1" end="1"/>
                                            </p:txEl>
                                          </p:spTgt>
                                        </p:tgtEl>
                                      </p:cBhvr>
                                      <p:to x="100000" y="100000"/>
                                    </p:animScale>
                                    <p:animScale>
                                      <p:cBhvr>
                                        <p:cTn id="33" dur="26">
                                          <p:stCondLst>
                                            <p:cond delay="1312"/>
                                          </p:stCondLst>
                                        </p:cTn>
                                        <p:tgtEl>
                                          <p:spTgt spid="7">
                                            <p:txEl>
                                              <p:pRg st="1" end="1"/>
                                            </p:txEl>
                                          </p:spTgt>
                                        </p:tgtEl>
                                      </p:cBhvr>
                                      <p:to x="100000" y="80000"/>
                                    </p:animScale>
                                    <p:animScale>
                                      <p:cBhvr>
                                        <p:cTn id="34" dur="166" decel="50000">
                                          <p:stCondLst>
                                            <p:cond delay="1338"/>
                                          </p:stCondLst>
                                        </p:cTn>
                                        <p:tgtEl>
                                          <p:spTgt spid="7">
                                            <p:txEl>
                                              <p:pRg st="1" end="1"/>
                                            </p:txEl>
                                          </p:spTgt>
                                        </p:tgtEl>
                                      </p:cBhvr>
                                      <p:to x="100000" y="100000"/>
                                    </p:animScale>
                                    <p:animScale>
                                      <p:cBhvr>
                                        <p:cTn id="35" dur="26">
                                          <p:stCondLst>
                                            <p:cond delay="1642"/>
                                          </p:stCondLst>
                                        </p:cTn>
                                        <p:tgtEl>
                                          <p:spTgt spid="7">
                                            <p:txEl>
                                              <p:pRg st="1" end="1"/>
                                            </p:txEl>
                                          </p:spTgt>
                                        </p:tgtEl>
                                      </p:cBhvr>
                                      <p:to x="100000" y="90000"/>
                                    </p:animScale>
                                    <p:animScale>
                                      <p:cBhvr>
                                        <p:cTn id="36" dur="166" decel="50000">
                                          <p:stCondLst>
                                            <p:cond delay="1668"/>
                                          </p:stCondLst>
                                        </p:cTn>
                                        <p:tgtEl>
                                          <p:spTgt spid="7">
                                            <p:txEl>
                                              <p:pRg st="1" end="1"/>
                                            </p:txEl>
                                          </p:spTgt>
                                        </p:tgtEl>
                                      </p:cBhvr>
                                      <p:to x="100000" y="100000"/>
                                    </p:animScale>
                                    <p:animScale>
                                      <p:cBhvr>
                                        <p:cTn id="37" dur="26">
                                          <p:stCondLst>
                                            <p:cond delay="1808"/>
                                          </p:stCondLst>
                                        </p:cTn>
                                        <p:tgtEl>
                                          <p:spTgt spid="7">
                                            <p:txEl>
                                              <p:pRg st="1" end="1"/>
                                            </p:txEl>
                                          </p:spTgt>
                                        </p:tgtEl>
                                      </p:cBhvr>
                                      <p:to x="100000" y="95000"/>
                                    </p:animScale>
                                    <p:animScale>
                                      <p:cBhvr>
                                        <p:cTn id="38" dur="166" decel="50000">
                                          <p:stCondLst>
                                            <p:cond delay="1834"/>
                                          </p:stCondLst>
                                        </p:cTn>
                                        <p:tgtEl>
                                          <p:spTgt spid="7">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wipe(down)">
                                      <p:cBhvr>
                                        <p:cTn id="43" dur="580">
                                          <p:stCondLst>
                                            <p:cond delay="0"/>
                                          </p:stCondLst>
                                        </p:cTn>
                                        <p:tgtEl>
                                          <p:spTgt spid="7">
                                            <p:txEl>
                                              <p:pRg st="2" end="2"/>
                                            </p:txEl>
                                          </p:spTgt>
                                        </p:tgtEl>
                                      </p:cBhvr>
                                    </p:animEffect>
                                    <p:anim calcmode="lin" valueType="num">
                                      <p:cBhvr>
                                        <p:cTn id="44"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2" end="2"/>
                                            </p:txEl>
                                          </p:spTgt>
                                        </p:tgtEl>
                                      </p:cBhvr>
                                      <p:to x="100000" y="60000"/>
                                    </p:animScale>
                                    <p:animScale>
                                      <p:cBhvr>
                                        <p:cTn id="50" dur="166" decel="50000">
                                          <p:stCondLst>
                                            <p:cond delay="676"/>
                                          </p:stCondLst>
                                        </p:cTn>
                                        <p:tgtEl>
                                          <p:spTgt spid="7">
                                            <p:txEl>
                                              <p:pRg st="2" end="2"/>
                                            </p:txEl>
                                          </p:spTgt>
                                        </p:tgtEl>
                                      </p:cBhvr>
                                      <p:to x="100000" y="100000"/>
                                    </p:animScale>
                                    <p:animScale>
                                      <p:cBhvr>
                                        <p:cTn id="51" dur="26">
                                          <p:stCondLst>
                                            <p:cond delay="1312"/>
                                          </p:stCondLst>
                                        </p:cTn>
                                        <p:tgtEl>
                                          <p:spTgt spid="7">
                                            <p:txEl>
                                              <p:pRg st="2" end="2"/>
                                            </p:txEl>
                                          </p:spTgt>
                                        </p:tgtEl>
                                      </p:cBhvr>
                                      <p:to x="100000" y="80000"/>
                                    </p:animScale>
                                    <p:animScale>
                                      <p:cBhvr>
                                        <p:cTn id="52" dur="166" decel="50000">
                                          <p:stCondLst>
                                            <p:cond delay="1338"/>
                                          </p:stCondLst>
                                        </p:cTn>
                                        <p:tgtEl>
                                          <p:spTgt spid="7">
                                            <p:txEl>
                                              <p:pRg st="2" end="2"/>
                                            </p:txEl>
                                          </p:spTgt>
                                        </p:tgtEl>
                                      </p:cBhvr>
                                      <p:to x="100000" y="100000"/>
                                    </p:animScale>
                                    <p:animScale>
                                      <p:cBhvr>
                                        <p:cTn id="53" dur="26">
                                          <p:stCondLst>
                                            <p:cond delay="1642"/>
                                          </p:stCondLst>
                                        </p:cTn>
                                        <p:tgtEl>
                                          <p:spTgt spid="7">
                                            <p:txEl>
                                              <p:pRg st="2" end="2"/>
                                            </p:txEl>
                                          </p:spTgt>
                                        </p:tgtEl>
                                      </p:cBhvr>
                                      <p:to x="100000" y="90000"/>
                                    </p:animScale>
                                    <p:animScale>
                                      <p:cBhvr>
                                        <p:cTn id="54" dur="166" decel="50000">
                                          <p:stCondLst>
                                            <p:cond delay="1668"/>
                                          </p:stCondLst>
                                        </p:cTn>
                                        <p:tgtEl>
                                          <p:spTgt spid="7">
                                            <p:txEl>
                                              <p:pRg st="2" end="2"/>
                                            </p:txEl>
                                          </p:spTgt>
                                        </p:tgtEl>
                                      </p:cBhvr>
                                      <p:to x="100000" y="100000"/>
                                    </p:animScale>
                                    <p:animScale>
                                      <p:cBhvr>
                                        <p:cTn id="55" dur="26">
                                          <p:stCondLst>
                                            <p:cond delay="1808"/>
                                          </p:stCondLst>
                                        </p:cTn>
                                        <p:tgtEl>
                                          <p:spTgt spid="7">
                                            <p:txEl>
                                              <p:pRg st="2" end="2"/>
                                            </p:txEl>
                                          </p:spTgt>
                                        </p:tgtEl>
                                      </p:cBhvr>
                                      <p:to x="100000" y="95000"/>
                                    </p:animScale>
                                    <p:animScale>
                                      <p:cBhvr>
                                        <p:cTn id="56" dur="166" decel="50000">
                                          <p:stCondLst>
                                            <p:cond delay="1834"/>
                                          </p:stCondLst>
                                        </p:cTn>
                                        <p:tgtEl>
                                          <p:spTgt spid="7">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Effect transition="in" filter="wipe(down)">
                                      <p:cBhvr>
                                        <p:cTn id="61" dur="580">
                                          <p:stCondLst>
                                            <p:cond delay="0"/>
                                          </p:stCondLst>
                                        </p:cTn>
                                        <p:tgtEl>
                                          <p:spTgt spid="7">
                                            <p:txEl>
                                              <p:pRg st="3" end="3"/>
                                            </p:txEl>
                                          </p:spTgt>
                                        </p:tgtEl>
                                      </p:cBhvr>
                                    </p:animEffect>
                                    <p:anim calcmode="lin" valueType="num">
                                      <p:cBhvr>
                                        <p:cTn id="62"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xEl>
                                              <p:pRg st="3" end="3"/>
                                            </p:txEl>
                                          </p:spTgt>
                                        </p:tgtEl>
                                      </p:cBhvr>
                                      <p:to x="100000" y="60000"/>
                                    </p:animScale>
                                    <p:animScale>
                                      <p:cBhvr>
                                        <p:cTn id="68" dur="166" decel="50000">
                                          <p:stCondLst>
                                            <p:cond delay="676"/>
                                          </p:stCondLst>
                                        </p:cTn>
                                        <p:tgtEl>
                                          <p:spTgt spid="7">
                                            <p:txEl>
                                              <p:pRg st="3" end="3"/>
                                            </p:txEl>
                                          </p:spTgt>
                                        </p:tgtEl>
                                      </p:cBhvr>
                                      <p:to x="100000" y="100000"/>
                                    </p:animScale>
                                    <p:animScale>
                                      <p:cBhvr>
                                        <p:cTn id="69" dur="26">
                                          <p:stCondLst>
                                            <p:cond delay="1312"/>
                                          </p:stCondLst>
                                        </p:cTn>
                                        <p:tgtEl>
                                          <p:spTgt spid="7">
                                            <p:txEl>
                                              <p:pRg st="3" end="3"/>
                                            </p:txEl>
                                          </p:spTgt>
                                        </p:tgtEl>
                                      </p:cBhvr>
                                      <p:to x="100000" y="80000"/>
                                    </p:animScale>
                                    <p:animScale>
                                      <p:cBhvr>
                                        <p:cTn id="70" dur="166" decel="50000">
                                          <p:stCondLst>
                                            <p:cond delay="1338"/>
                                          </p:stCondLst>
                                        </p:cTn>
                                        <p:tgtEl>
                                          <p:spTgt spid="7">
                                            <p:txEl>
                                              <p:pRg st="3" end="3"/>
                                            </p:txEl>
                                          </p:spTgt>
                                        </p:tgtEl>
                                      </p:cBhvr>
                                      <p:to x="100000" y="100000"/>
                                    </p:animScale>
                                    <p:animScale>
                                      <p:cBhvr>
                                        <p:cTn id="71" dur="26">
                                          <p:stCondLst>
                                            <p:cond delay="1642"/>
                                          </p:stCondLst>
                                        </p:cTn>
                                        <p:tgtEl>
                                          <p:spTgt spid="7">
                                            <p:txEl>
                                              <p:pRg st="3" end="3"/>
                                            </p:txEl>
                                          </p:spTgt>
                                        </p:tgtEl>
                                      </p:cBhvr>
                                      <p:to x="100000" y="90000"/>
                                    </p:animScale>
                                    <p:animScale>
                                      <p:cBhvr>
                                        <p:cTn id="72" dur="166" decel="50000">
                                          <p:stCondLst>
                                            <p:cond delay="1668"/>
                                          </p:stCondLst>
                                        </p:cTn>
                                        <p:tgtEl>
                                          <p:spTgt spid="7">
                                            <p:txEl>
                                              <p:pRg st="3" end="3"/>
                                            </p:txEl>
                                          </p:spTgt>
                                        </p:tgtEl>
                                      </p:cBhvr>
                                      <p:to x="100000" y="100000"/>
                                    </p:animScale>
                                    <p:animScale>
                                      <p:cBhvr>
                                        <p:cTn id="73" dur="26">
                                          <p:stCondLst>
                                            <p:cond delay="1808"/>
                                          </p:stCondLst>
                                        </p:cTn>
                                        <p:tgtEl>
                                          <p:spTgt spid="7">
                                            <p:txEl>
                                              <p:pRg st="3" end="3"/>
                                            </p:txEl>
                                          </p:spTgt>
                                        </p:tgtEl>
                                      </p:cBhvr>
                                      <p:to x="100000" y="95000"/>
                                    </p:animScale>
                                    <p:animScale>
                                      <p:cBhvr>
                                        <p:cTn id="74" dur="166" decel="50000">
                                          <p:stCondLst>
                                            <p:cond delay="1834"/>
                                          </p:stCondLst>
                                        </p:cTn>
                                        <p:tgtEl>
                                          <p:spTgt spid="7">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Effect transition="in" filter="wipe(down)">
                                      <p:cBhvr>
                                        <p:cTn id="79" dur="580">
                                          <p:stCondLst>
                                            <p:cond delay="0"/>
                                          </p:stCondLst>
                                        </p:cTn>
                                        <p:tgtEl>
                                          <p:spTgt spid="7">
                                            <p:txEl>
                                              <p:pRg st="4" end="4"/>
                                            </p:txEl>
                                          </p:spTgt>
                                        </p:tgtEl>
                                      </p:cBhvr>
                                    </p:animEffect>
                                    <p:anim calcmode="lin" valueType="num">
                                      <p:cBhvr>
                                        <p:cTn id="80"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xEl>
                                              <p:pRg st="4" end="4"/>
                                            </p:txEl>
                                          </p:spTgt>
                                        </p:tgtEl>
                                      </p:cBhvr>
                                      <p:to x="100000" y="60000"/>
                                    </p:animScale>
                                    <p:animScale>
                                      <p:cBhvr>
                                        <p:cTn id="86" dur="166" decel="50000">
                                          <p:stCondLst>
                                            <p:cond delay="676"/>
                                          </p:stCondLst>
                                        </p:cTn>
                                        <p:tgtEl>
                                          <p:spTgt spid="7">
                                            <p:txEl>
                                              <p:pRg st="4" end="4"/>
                                            </p:txEl>
                                          </p:spTgt>
                                        </p:tgtEl>
                                      </p:cBhvr>
                                      <p:to x="100000" y="100000"/>
                                    </p:animScale>
                                    <p:animScale>
                                      <p:cBhvr>
                                        <p:cTn id="87" dur="26">
                                          <p:stCondLst>
                                            <p:cond delay="1312"/>
                                          </p:stCondLst>
                                        </p:cTn>
                                        <p:tgtEl>
                                          <p:spTgt spid="7">
                                            <p:txEl>
                                              <p:pRg st="4" end="4"/>
                                            </p:txEl>
                                          </p:spTgt>
                                        </p:tgtEl>
                                      </p:cBhvr>
                                      <p:to x="100000" y="80000"/>
                                    </p:animScale>
                                    <p:animScale>
                                      <p:cBhvr>
                                        <p:cTn id="88" dur="166" decel="50000">
                                          <p:stCondLst>
                                            <p:cond delay="1338"/>
                                          </p:stCondLst>
                                        </p:cTn>
                                        <p:tgtEl>
                                          <p:spTgt spid="7">
                                            <p:txEl>
                                              <p:pRg st="4" end="4"/>
                                            </p:txEl>
                                          </p:spTgt>
                                        </p:tgtEl>
                                      </p:cBhvr>
                                      <p:to x="100000" y="100000"/>
                                    </p:animScale>
                                    <p:animScale>
                                      <p:cBhvr>
                                        <p:cTn id="89" dur="26">
                                          <p:stCondLst>
                                            <p:cond delay="1642"/>
                                          </p:stCondLst>
                                        </p:cTn>
                                        <p:tgtEl>
                                          <p:spTgt spid="7">
                                            <p:txEl>
                                              <p:pRg st="4" end="4"/>
                                            </p:txEl>
                                          </p:spTgt>
                                        </p:tgtEl>
                                      </p:cBhvr>
                                      <p:to x="100000" y="90000"/>
                                    </p:animScale>
                                    <p:animScale>
                                      <p:cBhvr>
                                        <p:cTn id="90" dur="166" decel="50000">
                                          <p:stCondLst>
                                            <p:cond delay="1668"/>
                                          </p:stCondLst>
                                        </p:cTn>
                                        <p:tgtEl>
                                          <p:spTgt spid="7">
                                            <p:txEl>
                                              <p:pRg st="4" end="4"/>
                                            </p:txEl>
                                          </p:spTgt>
                                        </p:tgtEl>
                                      </p:cBhvr>
                                      <p:to x="100000" y="100000"/>
                                    </p:animScale>
                                    <p:animScale>
                                      <p:cBhvr>
                                        <p:cTn id="91" dur="26">
                                          <p:stCondLst>
                                            <p:cond delay="1808"/>
                                          </p:stCondLst>
                                        </p:cTn>
                                        <p:tgtEl>
                                          <p:spTgt spid="7">
                                            <p:txEl>
                                              <p:pRg st="4" end="4"/>
                                            </p:txEl>
                                          </p:spTgt>
                                        </p:tgtEl>
                                      </p:cBhvr>
                                      <p:to x="100000" y="95000"/>
                                    </p:animScale>
                                    <p:animScale>
                                      <p:cBhvr>
                                        <p:cTn id="92" dur="166" decel="50000">
                                          <p:stCondLst>
                                            <p:cond delay="1834"/>
                                          </p:stCondLst>
                                        </p:cTn>
                                        <p:tgtEl>
                                          <p:spTgt spid="7">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7">
                                            <p:txEl>
                                              <p:pRg st="5" end="5"/>
                                            </p:txEl>
                                          </p:spTgt>
                                        </p:tgtEl>
                                        <p:attrNameLst>
                                          <p:attrName>style.visibility</p:attrName>
                                        </p:attrNameLst>
                                      </p:cBhvr>
                                      <p:to>
                                        <p:strVal val="visible"/>
                                      </p:to>
                                    </p:set>
                                    <p:animEffect transition="in" filter="wipe(down)">
                                      <p:cBhvr>
                                        <p:cTn id="97" dur="580">
                                          <p:stCondLst>
                                            <p:cond delay="0"/>
                                          </p:stCondLst>
                                        </p:cTn>
                                        <p:tgtEl>
                                          <p:spTgt spid="7">
                                            <p:txEl>
                                              <p:pRg st="5" end="5"/>
                                            </p:txEl>
                                          </p:spTgt>
                                        </p:tgtEl>
                                      </p:cBhvr>
                                    </p:animEffect>
                                    <p:anim calcmode="lin" valueType="num">
                                      <p:cBhvr>
                                        <p:cTn id="98" dur="1822" tmFilter="0,0; 0.14,0.36; 0.43,0.73; 0.71,0.91; 1.0,1.0">
                                          <p:stCondLst>
                                            <p:cond delay="0"/>
                                          </p:stCondLst>
                                        </p:cTn>
                                        <p:tgtEl>
                                          <p:spTgt spid="7">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7">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7">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7">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7">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7">
                                            <p:txEl>
                                              <p:pRg st="5" end="5"/>
                                            </p:txEl>
                                          </p:spTgt>
                                        </p:tgtEl>
                                      </p:cBhvr>
                                      <p:to x="100000" y="60000"/>
                                    </p:animScale>
                                    <p:animScale>
                                      <p:cBhvr>
                                        <p:cTn id="104" dur="166" decel="50000">
                                          <p:stCondLst>
                                            <p:cond delay="676"/>
                                          </p:stCondLst>
                                        </p:cTn>
                                        <p:tgtEl>
                                          <p:spTgt spid="7">
                                            <p:txEl>
                                              <p:pRg st="5" end="5"/>
                                            </p:txEl>
                                          </p:spTgt>
                                        </p:tgtEl>
                                      </p:cBhvr>
                                      <p:to x="100000" y="100000"/>
                                    </p:animScale>
                                    <p:animScale>
                                      <p:cBhvr>
                                        <p:cTn id="105" dur="26">
                                          <p:stCondLst>
                                            <p:cond delay="1312"/>
                                          </p:stCondLst>
                                        </p:cTn>
                                        <p:tgtEl>
                                          <p:spTgt spid="7">
                                            <p:txEl>
                                              <p:pRg st="5" end="5"/>
                                            </p:txEl>
                                          </p:spTgt>
                                        </p:tgtEl>
                                      </p:cBhvr>
                                      <p:to x="100000" y="80000"/>
                                    </p:animScale>
                                    <p:animScale>
                                      <p:cBhvr>
                                        <p:cTn id="106" dur="166" decel="50000">
                                          <p:stCondLst>
                                            <p:cond delay="1338"/>
                                          </p:stCondLst>
                                        </p:cTn>
                                        <p:tgtEl>
                                          <p:spTgt spid="7">
                                            <p:txEl>
                                              <p:pRg st="5" end="5"/>
                                            </p:txEl>
                                          </p:spTgt>
                                        </p:tgtEl>
                                      </p:cBhvr>
                                      <p:to x="100000" y="100000"/>
                                    </p:animScale>
                                    <p:animScale>
                                      <p:cBhvr>
                                        <p:cTn id="107" dur="26">
                                          <p:stCondLst>
                                            <p:cond delay="1642"/>
                                          </p:stCondLst>
                                        </p:cTn>
                                        <p:tgtEl>
                                          <p:spTgt spid="7">
                                            <p:txEl>
                                              <p:pRg st="5" end="5"/>
                                            </p:txEl>
                                          </p:spTgt>
                                        </p:tgtEl>
                                      </p:cBhvr>
                                      <p:to x="100000" y="90000"/>
                                    </p:animScale>
                                    <p:animScale>
                                      <p:cBhvr>
                                        <p:cTn id="108" dur="166" decel="50000">
                                          <p:stCondLst>
                                            <p:cond delay="1668"/>
                                          </p:stCondLst>
                                        </p:cTn>
                                        <p:tgtEl>
                                          <p:spTgt spid="7">
                                            <p:txEl>
                                              <p:pRg st="5" end="5"/>
                                            </p:txEl>
                                          </p:spTgt>
                                        </p:tgtEl>
                                      </p:cBhvr>
                                      <p:to x="100000" y="100000"/>
                                    </p:animScale>
                                    <p:animScale>
                                      <p:cBhvr>
                                        <p:cTn id="109" dur="26">
                                          <p:stCondLst>
                                            <p:cond delay="1808"/>
                                          </p:stCondLst>
                                        </p:cTn>
                                        <p:tgtEl>
                                          <p:spTgt spid="7">
                                            <p:txEl>
                                              <p:pRg st="5" end="5"/>
                                            </p:txEl>
                                          </p:spTgt>
                                        </p:tgtEl>
                                      </p:cBhvr>
                                      <p:to x="100000" y="95000"/>
                                    </p:animScale>
                                    <p:animScale>
                                      <p:cBhvr>
                                        <p:cTn id="110" dur="166" decel="50000">
                                          <p:stCondLst>
                                            <p:cond delay="1834"/>
                                          </p:stCondLst>
                                        </p:cTn>
                                        <p:tgtEl>
                                          <p:spTgt spid="7">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7">
                                            <p:txEl>
                                              <p:pRg st="6" end="6"/>
                                            </p:txEl>
                                          </p:spTgt>
                                        </p:tgtEl>
                                        <p:attrNameLst>
                                          <p:attrName>style.visibility</p:attrName>
                                        </p:attrNameLst>
                                      </p:cBhvr>
                                      <p:to>
                                        <p:strVal val="visible"/>
                                      </p:to>
                                    </p:set>
                                    <p:animEffect transition="in" filter="wipe(down)">
                                      <p:cBhvr>
                                        <p:cTn id="115" dur="580">
                                          <p:stCondLst>
                                            <p:cond delay="0"/>
                                          </p:stCondLst>
                                        </p:cTn>
                                        <p:tgtEl>
                                          <p:spTgt spid="7">
                                            <p:txEl>
                                              <p:pRg st="6" end="6"/>
                                            </p:txEl>
                                          </p:spTgt>
                                        </p:tgtEl>
                                      </p:cBhvr>
                                    </p:animEffect>
                                    <p:anim calcmode="lin" valueType="num">
                                      <p:cBhvr>
                                        <p:cTn id="116" dur="1822" tmFilter="0,0; 0.14,0.36; 0.43,0.73; 0.71,0.91; 1.0,1.0">
                                          <p:stCondLst>
                                            <p:cond delay="0"/>
                                          </p:stCondLst>
                                        </p:cTn>
                                        <p:tgtEl>
                                          <p:spTgt spid="7">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7">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7">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7">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7">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7">
                                            <p:txEl>
                                              <p:pRg st="6" end="6"/>
                                            </p:txEl>
                                          </p:spTgt>
                                        </p:tgtEl>
                                      </p:cBhvr>
                                      <p:to x="100000" y="60000"/>
                                    </p:animScale>
                                    <p:animScale>
                                      <p:cBhvr>
                                        <p:cTn id="122" dur="166" decel="50000">
                                          <p:stCondLst>
                                            <p:cond delay="676"/>
                                          </p:stCondLst>
                                        </p:cTn>
                                        <p:tgtEl>
                                          <p:spTgt spid="7">
                                            <p:txEl>
                                              <p:pRg st="6" end="6"/>
                                            </p:txEl>
                                          </p:spTgt>
                                        </p:tgtEl>
                                      </p:cBhvr>
                                      <p:to x="100000" y="100000"/>
                                    </p:animScale>
                                    <p:animScale>
                                      <p:cBhvr>
                                        <p:cTn id="123" dur="26">
                                          <p:stCondLst>
                                            <p:cond delay="1312"/>
                                          </p:stCondLst>
                                        </p:cTn>
                                        <p:tgtEl>
                                          <p:spTgt spid="7">
                                            <p:txEl>
                                              <p:pRg st="6" end="6"/>
                                            </p:txEl>
                                          </p:spTgt>
                                        </p:tgtEl>
                                      </p:cBhvr>
                                      <p:to x="100000" y="80000"/>
                                    </p:animScale>
                                    <p:animScale>
                                      <p:cBhvr>
                                        <p:cTn id="124" dur="166" decel="50000">
                                          <p:stCondLst>
                                            <p:cond delay="1338"/>
                                          </p:stCondLst>
                                        </p:cTn>
                                        <p:tgtEl>
                                          <p:spTgt spid="7">
                                            <p:txEl>
                                              <p:pRg st="6" end="6"/>
                                            </p:txEl>
                                          </p:spTgt>
                                        </p:tgtEl>
                                      </p:cBhvr>
                                      <p:to x="100000" y="100000"/>
                                    </p:animScale>
                                    <p:animScale>
                                      <p:cBhvr>
                                        <p:cTn id="125" dur="26">
                                          <p:stCondLst>
                                            <p:cond delay="1642"/>
                                          </p:stCondLst>
                                        </p:cTn>
                                        <p:tgtEl>
                                          <p:spTgt spid="7">
                                            <p:txEl>
                                              <p:pRg st="6" end="6"/>
                                            </p:txEl>
                                          </p:spTgt>
                                        </p:tgtEl>
                                      </p:cBhvr>
                                      <p:to x="100000" y="90000"/>
                                    </p:animScale>
                                    <p:animScale>
                                      <p:cBhvr>
                                        <p:cTn id="126" dur="166" decel="50000">
                                          <p:stCondLst>
                                            <p:cond delay="1668"/>
                                          </p:stCondLst>
                                        </p:cTn>
                                        <p:tgtEl>
                                          <p:spTgt spid="7">
                                            <p:txEl>
                                              <p:pRg st="6" end="6"/>
                                            </p:txEl>
                                          </p:spTgt>
                                        </p:tgtEl>
                                      </p:cBhvr>
                                      <p:to x="100000" y="100000"/>
                                    </p:animScale>
                                    <p:animScale>
                                      <p:cBhvr>
                                        <p:cTn id="127" dur="26">
                                          <p:stCondLst>
                                            <p:cond delay="1808"/>
                                          </p:stCondLst>
                                        </p:cTn>
                                        <p:tgtEl>
                                          <p:spTgt spid="7">
                                            <p:txEl>
                                              <p:pRg st="6" end="6"/>
                                            </p:txEl>
                                          </p:spTgt>
                                        </p:tgtEl>
                                      </p:cBhvr>
                                      <p:to x="100000" y="95000"/>
                                    </p:animScale>
                                    <p:animScale>
                                      <p:cBhvr>
                                        <p:cTn id="128" dur="166" decel="50000">
                                          <p:stCondLst>
                                            <p:cond delay="1834"/>
                                          </p:stCondLst>
                                        </p:cTn>
                                        <p:tgtEl>
                                          <p:spTgt spid="7">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7">
                                            <p:txEl>
                                              <p:pRg st="7" end="7"/>
                                            </p:txEl>
                                          </p:spTgt>
                                        </p:tgtEl>
                                        <p:attrNameLst>
                                          <p:attrName>style.visibility</p:attrName>
                                        </p:attrNameLst>
                                      </p:cBhvr>
                                      <p:to>
                                        <p:strVal val="visible"/>
                                      </p:to>
                                    </p:set>
                                    <p:animEffect transition="in" filter="wipe(down)">
                                      <p:cBhvr>
                                        <p:cTn id="133" dur="580">
                                          <p:stCondLst>
                                            <p:cond delay="0"/>
                                          </p:stCondLst>
                                        </p:cTn>
                                        <p:tgtEl>
                                          <p:spTgt spid="7">
                                            <p:txEl>
                                              <p:pRg st="7" end="7"/>
                                            </p:txEl>
                                          </p:spTgt>
                                        </p:tgtEl>
                                      </p:cBhvr>
                                    </p:animEffect>
                                    <p:anim calcmode="lin" valueType="num">
                                      <p:cBhvr>
                                        <p:cTn id="134" dur="1822" tmFilter="0,0; 0.14,0.36; 0.43,0.73; 0.71,0.91; 1.0,1.0">
                                          <p:stCondLst>
                                            <p:cond delay="0"/>
                                          </p:stCondLst>
                                        </p:cTn>
                                        <p:tgtEl>
                                          <p:spTgt spid="7">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7">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7">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7">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7">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7">
                                            <p:txEl>
                                              <p:pRg st="7" end="7"/>
                                            </p:txEl>
                                          </p:spTgt>
                                        </p:tgtEl>
                                      </p:cBhvr>
                                      <p:to x="100000" y="60000"/>
                                    </p:animScale>
                                    <p:animScale>
                                      <p:cBhvr>
                                        <p:cTn id="140" dur="166" decel="50000">
                                          <p:stCondLst>
                                            <p:cond delay="676"/>
                                          </p:stCondLst>
                                        </p:cTn>
                                        <p:tgtEl>
                                          <p:spTgt spid="7">
                                            <p:txEl>
                                              <p:pRg st="7" end="7"/>
                                            </p:txEl>
                                          </p:spTgt>
                                        </p:tgtEl>
                                      </p:cBhvr>
                                      <p:to x="100000" y="100000"/>
                                    </p:animScale>
                                    <p:animScale>
                                      <p:cBhvr>
                                        <p:cTn id="141" dur="26">
                                          <p:stCondLst>
                                            <p:cond delay="1312"/>
                                          </p:stCondLst>
                                        </p:cTn>
                                        <p:tgtEl>
                                          <p:spTgt spid="7">
                                            <p:txEl>
                                              <p:pRg st="7" end="7"/>
                                            </p:txEl>
                                          </p:spTgt>
                                        </p:tgtEl>
                                      </p:cBhvr>
                                      <p:to x="100000" y="80000"/>
                                    </p:animScale>
                                    <p:animScale>
                                      <p:cBhvr>
                                        <p:cTn id="142" dur="166" decel="50000">
                                          <p:stCondLst>
                                            <p:cond delay="1338"/>
                                          </p:stCondLst>
                                        </p:cTn>
                                        <p:tgtEl>
                                          <p:spTgt spid="7">
                                            <p:txEl>
                                              <p:pRg st="7" end="7"/>
                                            </p:txEl>
                                          </p:spTgt>
                                        </p:tgtEl>
                                      </p:cBhvr>
                                      <p:to x="100000" y="100000"/>
                                    </p:animScale>
                                    <p:animScale>
                                      <p:cBhvr>
                                        <p:cTn id="143" dur="26">
                                          <p:stCondLst>
                                            <p:cond delay="1642"/>
                                          </p:stCondLst>
                                        </p:cTn>
                                        <p:tgtEl>
                                          <p:spTgt spid="7">
                                            <p:txEl>
                                              <p:pRg st="7" end="7"/>
                                            </p:txEl>
                                          </p:spTgt>
                                        </p:tgtEl>
                                      </p:cBhvr>
                                      <p:to x="100000" y="90000"/>
                                    </p:animScale>
                                    <p:animScale>
                                      <p:cBhvr>
                                        <p:cTn id="144" dur="166" decel="50000">
                                          <p:stCondLst>
                                            <p:cond delay="1668"/>
                                          </p:stCondLst>
                                        </p:cTn>
                                        <p:tgtEl>
                                          <p:spTgt spid="7">
                                            <p:txEl>
                                              <p:pRg st="7" end="7"/>
                                            </p:txEl>
                                          </p:spTgt>
                                        </p:tgtEl>
                                      </p:cBhvr>
                                      <p:to x="100000" y="100000"/>
                                    </p:animScale>
                                    <p:animScale>
                                      <p:cBhvr>
                                        <p:cTn id="145" dur="26">
                                          <p:stCondLst>
                                            <p:cond delay="1808"/>
                                          </p:stCondLst>
                                        </p:cTn>
                                        <p:tgtEl>
                                          <p:spTgt spid="7">
                                            <p:txEl>
                                              <p:pRg st="7" end="7"/>
                                            </p:txEl>
                                          </p:spTgt>
                                        </p:tgtEl>
                                      </p:cBhvr>
                                      <p:to x="100000" y="95000"/>
                                    </p:animScale>
                                    <p:animScale>
                                      <p:cBhvr>
                                        <p:cTn id="146" dur="166" decel="50000">
                                          <p:stCondLst>
                                            <p:cond delay="1834"/>
                                          </p:stCondLst>
                                        </p:cTn>
                                        <p:tgtEl>
                                          <p:spTgt spid="7">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7">
                                            <p:txEl>
                                              <p:pRg st="8" end="8"/>
                                            </p:txEl>
                                          </p:spTgt>
                                        </p:tgtEl>
                                        <p:attrNameLst>
                                          <p:attrName>style.visibility</p:attrName>
                                        </p:attrNameLst>
                                      </p:cBhvr>
                                      <p:to>
                                        <p:strVal val="visible"/>
                                      </p:to>
                                    </p:set>
                                    <p:animEffect transition="in" filter="wipe(down)">
                                      <p:cBhvr>
                                        <p:cTn id="151" dur="580">
                                          <p:stCondLst>
                                            <p:cond delay="0"/>
                                          </p:stCondLst>
                                        </p:cTn>
                                        <p:tgtEl>
                                          <p:spTgt spid="7">
                                            <p:txEl>
                                              <p:pRg st="8" end="8"/>
                                            </p:txEl>
                                          </p:spTgt>
                                        </p:tgtEl>
                                      </p:cBhvr>
                                    </p:animEffect>
                                    <p:anim calcmode="lin" valueType="num">
                                      <p:cBhvr>
                                        <p:cTn id="152" dur="1822" tmFilter="0,0; 0.14,0.36; 0.43,0.73; 0.71,0.91; 1.0,1.0">
                                          <p:stCondLst>
                                            <p:cond delay="0"/>
                                          </p:stCondLst>
                                        </p:cTn>
                                        <p:tgtEl>
                                          <p:spTgt spid="7">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7">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7">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7">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7">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7">
                                            <p:txEl>
                                              <p:pRg st="8" end="8"/>
                                            </p:txEl>
                                          </p:spTgt>
                                        </p:tgtEl>
                                      </p:cBhvr>
                                      <p:to x="100000" y="60000"/>
                                    </p:animScale>
                                    <p:animScale>
                                      <p:cBhvr>
                                        <p:cTn id="158" dur="166" decel="50000">
                                          <p:stCondLst>
                                            <p:cond delay="676"/>
                                          </p:stCondLst>
                                        </p:cTn>
                                        <p:tgtEl>
                                          <p:spTgt spid="7">
                                            <p:txEl>
                                              <p:pRg st="8" end="8"/>
                                            </p:txEl>
                                          </p:spTgt>
                                        </p:tgtEl>
                                      </p:cBhvr>
                                      <p:to x="100000" y="100000"/>
                                    </p:animScale>
                                    <p:animScale>
                                      <p:cBhvr>
                                        <p:cTn id="159" dur="26">
                                          <p:stCondLst>
                                            <p:cond delay="1312"/>
                                          </p:stCondLst>
                                        </p:cTn>
                                        <p:tgtEl>
                                          <p:spTgt spid="7">
                                            <p:txEl>
                                              <p:pRg st="8" end="8"/>
                                            </p:txEl>
                                          </p:spTgt>
                                        </p:tgtEl>
                                      </p:cBhvr>
                                      <p:to x="100000" y="80000"/>
                                    </p:animScale>
                                    <p:animScale>
                                      <p:cBhvr>
                                        <p:cTn id="160" dur="166" decel="50000">
                                          <p:stCondLst>
                                            <p:cond delay="1338"/>
                                          </p:stCondLst>
                                        </p:cTn>
                                        <p:tgtEl>
                                          <p:spTgt spid="7">
                                            <p:txEl>
                                              <p:pRg st="8" end="8"/>
                                            </p:txEl>
                                          </p:spTgt>
                                        </p:tgtEl>
                                      </p:cBhvr>
                                      <p:to x="100000" y="100000"/>
                                    </p:animScale>
                                    <p:animScale>
                                      <p:cBhvr>
                                        <p:cTn id="161" dur="26">
                                          <p:stCondLst>
                                            <p:cond delay="1642"/>
                                          </p:stCondLst>
                                        </p:cTn>
                                        <p:tgtEl>
                                          <p:spTgt spid="7">
                                            <p:txEl>
                                              <p:pRg st="8" end="8"/>
                                            </p:txEl>
                                          </p:spTgt>
                                        </p:tgtEl>
                                      </p:cBhvr>
                                      <p:to x="100000" y="90000"/>
                                    </p:animScale>
                                    <p:animScale>
                                      <p:cBhvr>
                                        <p:cTn id="162" dur="166" decel="50000">
                                          <p:stCondLst>
                                            <p:cond delay="1668"/>
                                          </p:stCondLst>
                                        </p:cTn>
                                        <p:tgtEl>
                                          <p:spTgt spid="7">
                                            <p:txEl>
                                              <p:pRg st="8" end="8"/>
                                            </p:txEl>
                                          </p:spTgt>
                                        </p:tgtEl>
                                      </p:cBhvr>
                                      <p:to x="100000" y="100000"/>
                                    </p:animScale>
                                    <p:animScale>
                                      <p:cBhvr>
                                        <p:cTn id="163" dur="26">
                                          <p:stCondLst>
                                            <p:cond delay="1808"/>
                                          </p:stCondLst>
                                        </p:cTn>
                                        <p:tgtEl>
                                          <p:spTgt spid="7">
                                            <p:txEl>
                                              <p:pRg st="8" end="8"/>
                                            </p:txEl>
                                          </p:spTgt>
                                        </p:tgtEl>
                                      </p:cBhvr>
                                      <p:to x="100000" y="95000"/>
                                    </p:animScale>
                                    <p:animScale>
                                      <p:cBhvr>
                                        <p:cTn id="164" dur="166" decel="50000">
                                          <p:stCondLst>
                                            <p:cond delay="1834"/>
                                          </p:stCondLst>
                                        </p:cTn>
                                        <p:tgtEl>
                                          <p:spTgt spid="7">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1DE8-FB92-1F2E-A6CE-E7A8D6A0E3E9}"/>
              </a:ext>
            </a:extLst>
          </p:cNvPr>
          <p:cNvSpPr>
            <a:spLocks noGrp="1"/>
          </p:cNvSpPr>
          <p:nvPr>
            <p:ph type="title"/>
          </p:nvPr>
        </p:nvSpPr>
        <p:spPr/>
        <p:txBody>
          <a:bodyPr/>
          <a:lstStyle/>
          <a:p>
            <a:r>
              <a:rPr lang="en-US" dirty="0"/>
              <a:t>Section 4: Thrift Savings Plan (TSP)</a:t>
            </a:r>
          </a:p>
        </p:txBody>
      </p:sp>
      <p:sp>
        <p:nvSpPr>
          <p:cNvPr id="3" name="Content Placeholder 2">
            <a:extLst>
              <a:ext uri="{FF2B5EF4-FFF2-40B4-BE49-F238E27FC236}">
                <a16:creationId xmlns:a16="http://schemas.microsoft.com/office/drawing/2014/main" id="{6DDF68C2-BB09-4CCC-7A3B-43D352F3D3DC}"/>
              </a:ext>
            </a:extLst>
          </p:cNvPr>
          <p:cNvSpPr>
            <a:spLocks noGrp="1"/>
          </p:cNvSpPr>
          <p:nvPr>
            <p:ph idx="1"/>
          </p:nvPr>
        </p:nvSpPr>
        <p:spPr>
          <a:xfrm>
            <a:off x="325315" y="1188720"/>
            <a:ext cx="8418635" cy="4846320"/>
          </a:xfrm>
        </p:spPr>
        <p:txBody>
          <a:bodyPr/>
          <a:lstStyle/>
          <a:p>
            <a:pPr marL="285750" marR="0" lvl="0" indent="-285750" algn="l" defTabSz="914400" rtl="0" eaLnBrk="1" fontAlgn="auto" latinLnBrk="0" hangingPunct="1">
              <a:lnSpc>
                <a:spcPct val="100000"/>
              </a:lnSpc>
              <a:spcBef>
                <a:spcPts val="60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
                <a:srgbClr val="C00000"/>
              </a:buClr>
              <a:buSzTx/>
              <a:buFont typeface="David" panose="020E0502060401010101" pitchFamily="34" charset="-79"/>
              <a:buChar char="Q"/>
              <a:tabLst/>
              <a:defRPr/>
            </a:pPr>
            <a:endParaRPr lang="en-U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If I want to cancel/increase/decrease TSP deductions before I get access to my EPP account how do I do that?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0000"/>
              </a:lnSpc>
              <a:spcBef>
                <a:spcPts val="600"/>
              </a:spcBef>
              <a:spcAft>
                <a:spcPts val="12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Complete form TSP 1 and submit to Payroll via fax to 855-207-0459 or email to </a:t>
            </a:r>
            <a:r>
              <a:rPr kumimoji="0" lang="en-US" sz="1800" b="0"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Times New Roman" panose="02020603050405020304" pitchFamily="18" charset="0"/>
                <a:hlinkClick r:id="rId2"/>
              </a:rPr>
              <a:t>hco.hrss.phi.accessions@irs.gov</a:t>
            </a:r>
            <a:r>
              <a:rPr kumimoji="0" lang="en-US" sz="1800" b="0"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(Slide 50)</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Can we only change our TSP contribution amount at certain times?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0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No, you can update your TSP contributions at any time through EPP. </a:t>
            </a: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(Slide 50)</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B3E0024-A411-0C2F-5FC9-7944FAC880FF}"/>
              </a:ext>
            </a:extLst>
          </p:cNvPr>
          <p:cNvSpPr>
            <a:spLocks noGrp="1"/>
          </p:cNvSpPr>
          <p:nvPr>
            <p:ph type="sldNum" sz="quarter" idx="12"/>
          </p:nvPr>
        </p:nvSpPr>
        <p:spPr/>
        <p:txBody>
          <a:bodyPr/>
          <a:lstStyle/>
          <a:p>
            <a:fld id="{781057C3-FDA3-B146-AA6C-F3C04E67C803}" type="slidenum">
              <a:rPr lang="en-US" smtClean="0"/>
              <a:t>20</a:t>
            </a:fld>
            <a:endParaRPr lang="en-US" dirty="0"/>
          </a:p>
        </p:txBody>
      </p:sp>
    </p:spTree>
    <p:extLst>
      <p:ext uri="{BB962C8B-B14F-4D97-AF65-F5344CB8AC3E}">
        <p14:creationId xmlns:p14="http://schemas.microsoft.com/office/powerpoint/2010/main" val="384534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30E80-4570-A250-B7CB-771021CD91E6}"/>
              </a:ext>
            </a:extLst>
          </p:cNvPr>
          <p:cNvSpPr>
            <a:spLocks noGrp="1"/>
          </p:cNvSpPr>
          <p:nvPr>
            <p:ph type="title"/>
          </p:nvPr>
        </p:nvSpPr>
        <p:spPr/>
        <p:txBody>
          <a:bodyPr/>
          <a:lstStyle/>
          <a:p>
            <a:r>
              <a:rPr lang="en-US" dirty="0"/>
              <a:t>Section 4: Thrift Savings Plan (TSP)</a:t>
            </a:r>
          </a:p>
        </p:txBody>
      </p:sp>
      <p:sp>
        <p:nvSpPr>
          <p:cNvPr id="3" name="Content Placeholder 2">
            <a:extLst>
              <a:ext uri="{FF2B5EF4-FFF2-40B4-BE49-F238E27FC236}">
                <a16:creationId xmlns:a16="http://schemas.microsoft.com/office/drawing/2014/main" id="{8ADF2FC0-6159-338D-005C-8885B30FE3B9}"/>
              </a:ext>
            </a:extLst>
          </p:cNvPr>
          <p:cNvSpPr>
            <a:spLocks noGrp="1"/>
          </p:cNvSpPr>
          <p:nvPr>
            <p:ph idx="1"/>
          </p:nvPr>
        </p:nvSpPr>
        <p:spPr>
          <a:xfrm>
            <a:off x="422031" y="1188720"/>
            <a:ext cx="8321919"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lang="en-U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Do I get agency matching regardless of if my contributions are traditional or ROTH?</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Yes, you will still receive matching. Agency contributions are made based on your election.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How does the TSP agency matching work?</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0"/>
              </a:spcBef>
              <a:spcAft>
                <a:spcPts val="12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The Agency contributes 1% automatically, without your election. </a:t>
            </a:r>
            <a:r>
              <a:rPr kumimoji="0" lang="en-US" sz="1800" b="0" i="0" u="none" strike="noStrike" kern="1200" cap="none" spc="0" normalizeH="0" baseline="0" noProof="0" dirty="0">
                <a:ln>
                  <a:noFill/>
                </a:ln>
                <a:solidFill>
                  <a:srgbClr val="222222"/>
                </a:solidFill>
                <a:effectLst/>
                <a:uLnTx/>
                <a:uFillTx/>
                <a:latin typeface="Calibri Light" panose="020F0302020204030204" pitchFamily="34" charset="0"/>
                <a:ea typeface="Calibri" panose="020F0502020204030204" pitchFamily="34" charset="0"/>
                <a:cs typeface="Times New Roman" panose="02020603050405020304" pitchFamily="18" charset="0"/>
              </a:rPr>
              <a:t>The first 3% of pay you contribute will be matched dollar-for-dollar; the next 2% will be matched at 50 cents on the dollar. Contributions above 5% of your pay will not be matched. If you stop making regular employee contributions, your matching contributions will also stop, except the automatic 1%. </a:t>
            </a:r>
            <a:r>
              <a:rPr kumimoji="0" lang="en-US" sz="1800" b="1" i="0" u="none" strike="noStrike" kern="1200" cap="none" spc="0" normalizeH="0" baseline="0" noProof="0" dirty="0">
                <a:ln>
                  <a:noFill/>
                </a:ln>
                <a:solidFill>
                  <a:srgbClr val="222222"/>
                </a:solidFill>
                <a:effectLst/>
                <a:uLnTx/>
                <a:uFillTx/>
                <a:latin typeface="Calibri Light" panose="020F0302020204030204" pitchFamily="34" charset="0"/>
                <a:ea typeface="Calibri" panose="020F0502020204030204" pitchFamily="34" charset="0"/>
                <a:cs typeface="Times New Roman" panose="02020603050405020304" pitchFamily="18" charset="0"/>
              </a:rPr>
              <a:t>(Slide 49)</a:t>
            </a:r>
            <a:r>
              <a:rPr kumimoji="0" lang="en-US" sz="1800" b="0" i="0" u="none" strike="noStrike" kern="1200" cap="none" spc="0" normalizeH="0" baseline="0" noProof="0" dirty="0">
                <a:ln>
                  <a:noFill/>
                </a:ln>
                <a:solidFill>
                  <a:srgbClr val="222222"/>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6F36085-B70A-8637-62E7-6173027D770C}"/>
              </a:ext>
            </a:extLst>
          </p:cNvPr>
          <p:cNvSpPr>
            <a:spLocks noGrp="1"/>
          </p:cNvSpPr>
          <p:nvPr>
            <p:ph type="sldNum" sz="quarter" idx="12"/>
          </p:nvPr>
        </p:nvSpPr>
        <p:spPr/>
        <p:txBody>
          <a:bodyPr/>
          <a:lstStyle/>
          <a:p>
            <a:fld id="{781057C3-FDA3-B146-AA6C-F3C04E67C803}" type="slidenum">
              <a:rPr lang="en-US" smtClean="0"/>
              <a:t>21</a:t>
            </a:fld>
            <a:endParaRPr lang="en-US" dirty="0"/>
          </a:p>
        </p:txBody>
      </p:sp>
    </p:spTree>
    <p:extLst>
      <p:ext uri="{BB962C8B-B14F-4D97-AF65-F5344CB8AC3E}">
        <p14:creationId xmlns:p14="http://schemas.microsoft.com/office/powerpoint/2010/main" val="5229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down)">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0256F-55C3-3B39-EC5A-1ED58C8C682E}"/>
              </a:ext>
            </a:extLst>
          </p:cNvPr>
          <p:cNvSpPr>
            <a:spLocks noGrp="1"/>
          </p:cNvSpPr>
          <p:nvPr>
            <p:ph type="title"/>
          </p:nvPr>
        </p:nvSpPr>
        <p:spPr/>
        <p:txBody>
          <a:bodyPr/>
          <a:lstStyle/>
          <a:p>
            <a:r>
              <a:rPr lang="en-US" dirty="0"/>
              <a:t>Section 4: Thrift Savings Plan (TSP)</a:t>
            </a:r>
          </a:p>
        </p:txBody>
      </p:sp>
      <p:sp>
        <p:nvSpPr>
          <p:cNvPr id="3" name="Content Placeholder 2">
            <a:extLst>
              <a:ext uri="{FF2B5EF4-FFF2-40B4-BE49-F238E27FC236}">
                <a16:creationId xmlns:a16="http://schemas.microsoft.com/office/drawing/2014/main" id="{093491BF-F3A3-47C3-8152-CF65A70D8248}"/>
              </a:ext>
            </a:extLst>
          </p:cNvPr>
          <p:cNvSpPr>
            <a:spLocks noGrp="1"/>
          </p:cNvSpPr>
          <p:nvPr>
            <p:ph idx="1"/>
          </p:nvPr>
        </p:nvSpPr>
        <p:spPr>
          <a:xfrm>
            <a:off x="545122" y="1188720"/>
            <a:ext cx="8198827" cy="4846320"/>
          </a:xfrm>
        </p:spPr>
        <p:txBody>
          <a:bodyPr/>
          <a:lstStyle/>
          <a:p>
            <a:pPr marR="0" lvl="0" algn="l" defTabSz="914400" rtl="0" eaLnBrk="1" fontAlgn="auto" latinLnBrk="0" hangingPunct="1">
              <a:lnSpc>
                <a:spcPct val="107000"/>
              </a:lnSpc>
              <a:spcBef>
                <a:spcPts val="600"/>
              </a:spcBef>
              <a:spcAft>
                <a:spcPts val="0"/>
              </a:spcAft>
              <a:buClr>
                <a:srgbClr val="C00000"/>
              </a:buClr>
              <a:buSzTx/>
              <a:tabLst/>
              <a:defRPr/>
            </a:pPr>
            <a:endParaRPr kumimoji="0" lang="en-US" sz="1800" b="1" i="0" u="none" strike="noStrike" kern="1200" cap="none" spc="0" normalizeH="0" baseline="0" noProof="0" dirty="0">
              <a:ln>
                <a:noFill/>
              </a:ln>
              <a:solidFill>
                <a:srgbClr val="222222"/>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600"/>
              </a:spcBef>
              <a:spcAft>
                <a:spcPts val="0"/>
              </a:spcAft>
              <a:buClr>
                <a:srgbClr val="C00000"/>
              </a:buClr>
              <a:buSzTx/>
              <a:tabLst/>
              <a:defRPr/>
            </a:pPr>
            <a:endParaRPr kumimoji="0" lang="en-US" sz="1800" b="1" i="0" u="none" strike="noStrike" kern="1200" cap="none" spc="0" normalizeH="0" baseline="0" noProof="0" dirty="0">
              <a:ln>
                <a:noFill/>
              </a:ln>
              <a:solidFill>
                <a:srgbClr val="222222"/>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60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srgbClr val="222222"/>
                </a:solidFill>
                <a:effectLst/>
                <a:uLnTx/>
                <a:uFillTx/>
                <a:latin typeface="Calibri Light" panose="020F0302020204030204" pitchFamily="34" charset="0"/>
                <a:ea typeface="Calibri" panose="020F0502020204030204" pitchFamily="34" charset="0"/>
                <a:cs typeface="Times New Roman" panose="02020603050405020304" pitchFamily="18" charset="0"/>
              </a:rPr>
              <a:t>When will I be able to create/access my TSP account?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srgbClr val="222222"/>
                </a:solidFill>
                <a:effectLst/>
                <a:uLnTx/>
                <a:uFillTx/>
                <a:latin typeface="Calibri Light" panose="020F0302020204030204" pitchFamily="34" charset="0"/>
                <a:ea typeface="Calibri" panose="020F0502020204030204" pitchFamily="34" charset="0"/>
                <a:cs typeface="Times New Roman" panose="02020603050405020304" pitchFamily="18" charset="0"/>
              </a:rPr>
              <a:t>The TSP Service Office will send your account information through the mail. You will log into </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hlinkClick r:id="rId2"/>
              </a:rPr>
              <a:t>www.tsp.gov</a:t>
            </a:r>
            <a:r>
              <a:rPr kumimoji="0" lang="en-US" sz="1800" b="0" i="0" u="none" strike="noStrike" kern="1200" cap="none" spc="0" normalizeH="0" baseline="0" noProof="0" dirty="0">
                <a:ln>
                  <a:noFill/>
                </a:ln>
                <a:solidFill>
                  <a:srgbClr val="222222"/>
                </a:solidFill>
                <a:effectLst/>
                <a:uLnTx/>
                <a:uFillTx/>
                <a:latin typeface="Calibri Light" panose="020F0302020204030204" pitchFamily="34" charset="0"/>
                <a:ea typeface="Calibri" panose="020F0502020204030204" pitchFamily="34" charset="0"/>
                <a:cs typeface="Times New Roman" panose="02020603050405020304" pitchFamily="18" charset="0"/>
              </a:rPr>
              <a:t> and create a user ID. </a:t>
            </a:r>
            <a:r>
              <a:rPr kumimoji="0" lang="en-US" sz="1800" b="1" i="0" u="none" strike="noStrike" kern="1200" cap="none" spc="0" normalizeH="0" baseline="0" noProof="0" dirty="0">
                <a:ln>
                  <a:noFill/>
                </a:ln>
                <a:solidFill>
                  <a:srgbClr val="222222"/>
                </a:solidFill>
                <a:effectLst/>
                <a:uLnTx/>
                <a:uFillTx/>
                <a:latin typeface="Calibri Light" panose="020F0302020204030204" pitchFamily="34" charset="0"/>
                <a:ea typeface="Calibri" panose="020F0502020204030204" pitchFamily="34" charset="0"/>
                <a:cs typeface="Times New Roman" panose="02020603050405020304" pitchFamily="18" charset="0"/>
              </a:rPr>
              <a:t>(Slide 51)</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75A9C86-2DFF-A7E8-F681-AE2F82A09418}"/>
              </a:ext>
            </a:extLst>
          </p:cNvPr>
          <p:cNvSpPr>
            <a:spLocks noGrp="1"/>
          </p:cNvSpPr>
          <p:nvPr>
            <p:ph type="sldNum" sz="quarter" idx="12"/>
          </p:nvPr>
        </p:nvSpPr>
        <p:spPr/>
        <p:txBody>
          <a:bodyPr/>
          <a:lstStyle/>
          <a:p>
            <a:fld id="{781057C3-FDA3-B146-AA6C-F3C04E67C803}" type="slidenum">
              <a:rPr lang="en-US" smtClean="0"/>
              <a:t>22</a:t>
            </a:fld>
            <a:endParaRPr lang="en-US" dirty="0"/>
          </a:p>
        </p:txBody>
      </p:sp>
    </p:spTree>
    <p:extLst>
      <p:ext uri="{BB962C8B-B14F-4D97-AF65-F5344CB8AC3E}">
        <p14:creationId xmlns:p14="http://schemas.microsoft.com/office/powerpoint/2010/main" val="16509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E4A71-FF99-D218-2368-EFA3FBC0FB0D}"/>
              </a:ext>
            </a:extLst>
          </p:cNvPr>
          <p:cNvSpPr>
            <a:spLocks noGrp="1"/>
          </p:cNvSpPr>
          <p:nvPr>
            <p:ph type="title"/>
          </p:nvPr>
        </p:nvSpPr>
        <p:spPr/>
        <p:txBody>
          <a:bodyPr/>
          <a:lstStyle/>
          <a:p>
            <a:r>
              <a:rPr lang="en-US" dirty="0"/>
              <a:t>FAQs</a:t>
            </a:r>
          </a:p>
        </p:txBody>
      </p:sp>
      <p:sp>
        <p:nvSpPr>
          <p:cNvPr id="6" name="Text Placeholder 5">
            <a:extLst>
              <a:ext uri="{FF2B5EF4-FFF2-40B4-BE49-F238E27FC236}">
                <a16:creationId xmlns:a16="http://schemas.microsoft.com/office/drawing/2014/main" id="{3207E25F-72ED-2C51-DBF3-5811329E7C0B}"/>
              </a:ext>
            </a:extLst>
          </p:cNvPr>
          <p:cNvSpPr>
            <a:spLocks noGrp="1"/>
          </p:cNvSpPr>
          <p:nvPr>
            <p:ph type="body" sz="quarter" idx="24"/>
          </p:nvPr>
        </p:nvSpPr>
        <p:spPr/>
        <p:txBody>
          <a:bodyPr/>
          <a:lstStyle/>
          <a:p>
            <a:pPr algn="ctr"/>
            <a:endParaRPr lang="en-US" sz="3600" dirty="0"/>
          </a:p>
          <a:p>
            <a:pPr algn="ctr"/>
            <a:endParaRPr lang="en-US" sz="3600" dirty="0"/>
          </a:p>
          <a:p>
            <a:pPr algn="ctr"/>
            <a:r>
              <a:rPr lang="en-US" sz="3600" dirty="0"/>
              <a:t>Section Five (5):</a:t>
            </a:r>
          </a:p>
          <a:p>
            <a:pPr algn="ctr"/>
            <a:r>
              <a:rPr lang="en-US" sz="3600" dirty="0"/>
              <a:t>Retirement-Mandatory</a:t>
            </a:r>
          </a:p>
          <a:p>
            <a:pPr algn="ctr"/>
            <a:r>
              <a:rPr lang="en-US" sz="3600" dirty="0"/>
              <a:t> (CSRS &amp; FERS)</a:t>
            </a:r>
          </a:p>
        </p:txBody>
      </p:sp>
      <p:sp>
        <p:nvSpPr>
          <p:cNvPr id="4" name="Slide Number Placeholder 3">
            <a:extLst>
              <a:ext uri="{FF2B5EF4-FFF2-40B4-BE49-F238E27FC236}">
                <a16:creationId xmlns:a16="http://schemas.microsoft.com/office/drawing/2014/main" id="{A3EE2D01-2096-1D32-F344-FA9808D57DC9}"/>
              </a:ext>
            </a:extLst>
          </p:cNvPr>
          <p:cNvSpPr>
            <a:spLocks noGrp="1"/>
          </p:cNvSpPr>
          <p:nvPr>
            <p:ph type="sldNum" sz="quarter" idx="23"/>
          </p:nvPr>
        </p:nvSpPr>
        <p:spPr/>
        <p:txBody>
          <a:bodyPr/>
          <a:lstStyle/>
          <a:p>
            <a:fld id="{781057C3-FDA3-B146-AA6C-F3C04E67C803}" type="slidenum">
              <a:rPr lang="en-US" smtClean="0"/>
              <a:t>23</a:t>
            </a:fld>
            <a:endParaRPr lang="en-US" dirty="0"/>
          </a:p>
        </p:txBody>
      </p:sp>
    </p:spTree>
    <p:extLst>
      <p:ext uri="{BB962C8B-B14F-4D97-AF65-F5344CB8AC3E}">
        <p14:creationId xmlns:p14="http://schemas.microsoft.com/office/powerpoint/2010/main" val="3576026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C97F72-ED9A-B386-5B1C-671F0F694EEE}"/>
              </a:ext>
            </a:extLst>
          </p:cNvPr>
          <p:cNvSpPr>
            <a:spLocks noGrp="1"/>
          </p:cNvSpPr>
          <p:nvPr>
            <p:ph type="title"/>
          </p:nvPr>
        </p:nvSpPr>
        <p:spPr>
          <a:xfrm>
            <a:off x="2400300" y="128016"/>
            <a:ext cx="6453554" cy="685800"/>
          </a:xfrm>
        </p:spPr>
        <p:txBody>
          <a:bodyPr/>
          <a:lstStyle/>
          <a:p>
            <a:r>
              <a:rPr lang="en-US" dirty="0"/>
              <a:t>Section 5: Retirement-Mandatory (CSRS &amp; FERS)</a:t>
            </a:r>
          </a:p>
        </p:txBody>
      </p:sp>
      <p:sp>
        <p:nvSpPr>
          <p:cNvPr id="6" name="Content Placeholder 5">
            <a:extLst>
              <a:ext uri="{FF2B5EF4-FFF2-40B4-BE49-F238E27FC236}">
                <a16:creationId xmlns:a16="http://schemas.microsoft.com/office/drawing/2014/main" id="{6C073D6E-96C4-7DFE-B3E5-473A00EB2115}"/>
              </a:ext>
            </a:extLst>
          </p:cNvPr>
          <p:cNvSpPr>
            <a:spLocks noGrp="1"/>
          </p:cNvSpPr>
          <p:nvPr>
            <p:ph idx="1"/>
          </p:nvPr>
        </p:nvSpPr>
        <p:spPr>
          <a:xfrm>
            <a:off x="395654" y="1188720"/>
            <a:ext cx="8348296"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srgbClr val="222222"/>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srgbClr val="222222"/>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srgbClr val="222222"/>
                </a:solidFill>
                <a:effectLst/>
                <a:uLnTx/>
                <a:uFillTx/>
                <a:latin typeface="Calibri Light" panose="020F0302020204030204" pitchFamily="34" charset="0"/>
                <a:ea typeface="Calibri" panose="020F0502020204030204" pitchFamily="34" charset="0"/>
                <a:cs typeface="Times New Roman" panose="02020603050405020304" pitchFamily="18" charset="0"/>
              </a:rPr>
              <a:t>Can I change the amount deducted for my retirement?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srgbClr val="222222"/>
                </a:solidFill>
                <a:effectLst/>
                <a:uLnTx/>
                <a:uFillTx/>
                <a:latin typeface="Calibri Light" panose="020F0302020204030204" pitchFamily="34" charset="0"/>
                <a:ea typeface="Calibri" panose="020F0502020204030204" pitchFamily="34" charset="0"/>
                <a:cs typeface="Times New Roman" panose="02020603050405020304" pitchFamily="18" charset="0"/>
              </a:rPr>
              <a:t>No. These deduction amounts are based on a percentage of your income and set by law. </a:t>
            </a:r>
            <a:r>
              <a:rPr kumimoji="0" lang="en-US" sz="1800" b="1" i="0" u="none" strike="noStrike" kern="1200" cap="none" spc="0" normalizeH="0" baseline="0" noProof="0" dirty="0">
                <a:ln>
                  <a:noFill/>
                </a:ln>
                <a:solidFill>
                  <a:srgbClr val="222222"/>
                </a:solidFill>
                <a:effectLst/>
                <a:uLnTx/>
                <a:uFillTx/>
                <a:latin typeface="Calibri Light" panose="020F0302020204030204" pitchFamily="34" charset="0"/>
                <a:ea typeface="Calibri" panose="020F0502020204030204" pitchFamily="34" charset="0"/>
                <a:cs typeface="Times New Roman" panose="02020603050405020304" pitchFamily="18" charset="0"/>
              </a:rPr>
              <a:t>(Slide 53)</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 tried to create my GRB Platform account, but it is not allowing me to.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Your GRB account will be accessible after you receive your first salary check. You must use your work computer to establish your GRB account the first time, then you will be able to access your account from your home devices.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Clr>
                <a:srgbClr val="C00000"/>
              </a:buClr>
              <a:buFont typeface="David" panose="020E0502060401010101" pitchFamily="34" charset="-79"/>
              <a:buChar char="Q"/>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D2F411-9547-CE90-9E0F-40AC2E27086B}"/>
              </a:ext>
            </a:extLst>
          </p:cNvPr>
          <p:cNvSpPr>
            <a:spLocks noGrp="1"/>
          </p:cNvSpPr>
          <p:nvPr>
            <p:ph type="sldNum" sz="quarter" idx="12"/>
          </p:nvPr>
        </p:nvSpPr>
        <p:spPr/>
        <p:txBody>
          <a:bodyPr/>
          <a:lstStyle/>
          <a:p>
            <a:fld id="{781057C3-FDA3-B146-AA6C-F3C04E67C803}" type="slidenum">
              <a:rPr lang="en-US" smtClean="0"/>
              <a:pPr/>
              <a:t>24</a:t>
            </a:fld>
            <a:endParaRPr lang="en-US" dirty="0"/>
          </a:p>
        </p:txBody>
      </p:sp>
    </p:spTree>
    <p:extLst>
      <p:ext uri="{BB962C8B-B14F-4D97-AF65-F5344CB8AC3E}">
        <p14:creationId xmlns:p14="http://schemas.microsoft.com/office/powerpoint/2010/main" val="47765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heel(1)">
                                      <p:cBhvr>
                                        <p:cTn id="7" dur="20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wheel(1)">
                                      <p:cBhvr>
                                        <p:cTn id="12" dur="20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wheel(1)">
                                      <p:cBhvr>
                                        <p:cTn id="17"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E45E-2136-CAB2-3792-8240E7C7A090}"/>
              </a:ext>
            </a:extLst>
          </p:cNvPr>
          <p:cNvSpPr>
            <a:spLocks noGrp="1"/>
          </p:cNvSpPr>
          <p:nvPr>
            <p:ph type="title"/>
          </p:nvPr>
        </p:nvSpPr>
        <p:spPr>
          <a:xfrm>
            <a:off x="2400300" y="128016"/>
            <a:ext cx="6523892" cy="685800"/>
          </a:xfrm>
        </p:spPr>
        <p:txBody>
          <a:bodyPr/>
          <a:lstStyle/>
          <a:p>
            <a:r>
              <a:rPr lang="en-US" dirty="0"/>
              <a:t>Section 5: Retirement-Mandatory (CSRS &amp; FERS)</a:t>
            </a:r>
          </a:p>
        </p:txBody>
      </p:sp>
      <p:sp>
        <p:nvSpPr>
          <p:cNvPr id="3" name="Content Placeholder 2">
            <a:extLst>
              <a:ext uri="{FF2B5EF4-FFF2-40B4-BE49-F238E27FC236}">
                <a16:creationId xmlns:a16="http://schemas.microsoft.com/office/drawing/2014/main" id="{0673C1BE-3BE6-D30E-C629-9CBEBDF70AF2}"/>
              </a:ext>
            </a:extLst>
          </p:cNvPr>
          <p:cNvSpPr>
            <a:spLocks noGrp="1"/>
          </p:cNvSpPr>
          <p:nvPr>
            <p:ph idx="1"/>
          </p:nvPr>
        </p:nvSpPr>
        <p:spPr>
          <a:xfrm>
            <a:off x="509954" y="1188720"/>
            <a:ext cx="8233996"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What happens to the money deducted for retirement if I leave the agency before retiring?</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You have options; one would be to leave it there to withdraw later, the other would be to withdraw it shortly after your separation. Employees receive information, and instructions, regarding these options when they separate.</a:t>
            </a: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endParaRPr lang="en-US" sz="1800" b="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What happens if I am no longer able to work due to a disability?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0"/>
              </a:spcBef>
              <a:spcAft>
                <a:spcPts val="8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You may qualify for a disability retirement. Information on disability retirements can be found at </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hlinkClick r:id="rId2"/>
              </a:rPr>
              <a:t>Types of Retirement</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or you can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Arial" panose="020B0604020202020204" pitchFamily="34" charset="0"/>
                <a:cs typeface="Times New Roman" panose="02020603050405020304" pitchFamily="18" charset="0"/>
              </a:rPr>
              <a:t>open an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IRS Service Central</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Arial" panose="020B0604020202020204" pitchFamily="34" charset="0"/>
                <a:cs typeface="Times New Roman" panose="02020603050405020304" pitchFamily="18" charset="0"/>
              </a:rPr>
              <a:t>ticket to speak with a retirement specialist.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7FD8EAB-D06C-BBCF-30D0-303CB6D65360}"/>
              </a:ext>
            </a:extLst>
          </p:cNvPr>
          <p:cNvSpPr>
            <a:spLocks noGrp="1"/>
          </p:cNvSpPr>
          <p:nvPr>
            <p:ph type="sldNum" sz="quarter" idx="12"/>
          </p:nvPr>
        </p:nvSpPr>
        <p:spPr/>
        <p:txBody>
          <a:bodyPr/>
          <a:lstStyle/>
          <a:p>
            <a:fld id="{781057C3-FDA3-B146-AA6C-F3C04E67C803}" type="slidenum">
              <a:rPr lang="en-US" smtClean="0"/>
              <a:t>25</a:t>
            </a:fld>
            <a:endParaRPr lang="en-US" dirty="0"/>
          </a:p>
        </p:txBody>
      </p:sp>
    </p:spTree>
    <p:extLst>
      <p:ext uri="{BB962C8B-B14F-4D97-AF65-F5344CB8AC3E}">
        <p14:creationId xmlns:p14="http://schemas.microsoft.com/office/powerpoint/2010/main" val="410434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B741-3709-8C21-5BE6-28C18DEAD315}"/>
              </a:ext>
            </a:extLst>
          </p:cNvPr>
          <p:cNvSpPr>
            <a:spLocks noGrp="1"/>
          </p:cNvSpPr>
          <p:nvPr>
            <p:ph type="title"/>
          </p:nvPr>
        </p:nvSpPr>
        <p:spPr/>
        <p:txBody>
          <a:bodyPr/>
          <a:lstStyle/>
          <a:p>
            <a:r>
              <a:rPr lang="en-US" dirty="0"/>
              <a:t>Section 5: Retirement-Mandatory (CSRS &amp; FERS)</a:t>
            </a:r>
          </a:p>
        </p:txBody>
      </p:sp>
      <p:sp>
        <p:nvSpPr>
          <p:cNvPr id="3" name="Content Placeholder 2">
            <a:extLst>
              <a:ext uri="{FF2B5EF4-FFF2-40B4-BE49-F238E27FC236}">
                <a16:creationId xmlns:a16="http://schemas.microsoft.com/office/drawing/2014/main" id="{5573E61C-BFDB-9A97-FA60-7451CA501825}"/>
              </a:ext>
            </a:extLst>
          </p:cNvPr>
          <p:cNvSpPr>
            <a:spLocks noGrp="1"/>
          </p:cNvSpPr>
          <p:nvPr>
            <p:ph idx="1"/>
          </p:nvPr>
        </p:nvSpPr>
        <p:spPr>
          <a:xfrm>
            <a:off x="597877" y="1188720"/>
            <a:ext cx="8146073" cy="4846320"/>
          </a:xfrm>
        </p:spPr>
        <p:txBody>
          <a:bodyPr/>
          <a:lstStyle/>
          <a:p>
            <a:pPr marL="285750" marR="0" lvl="0" indent="-285750" algn="l" defTabSz="914400" rtl="0" eaLnBrk="1" fontAlgn="auto" latinLnBrk="0" hangingPunct="1">
              <a:lnSpc>
                <a:spcPct val="106000"/>
              </a:lnSpc>
              <a:spcBef>
                <a:spcPts val="1200"/>
              </a:spcBef>
              <a:spcAft>
                <a:spcPts val="80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6000"/>
              </a:lnSpc>
              <a:spcBef>
                <a:spcPts val="1200"/>
              </a:spcBef>
              <a:spcAft>
                <a:spcPts val="800"/>
              </a:spcAft>
              <a:buClr>
                <a:srgbClr val="C00000"/>
              </a:buClr>
              <a:buSzTx/>
              <a:buFont typeface="David" panose="020E0502060401010101" pitchFamily="34" charset="-79"/>
              <a:buChar char="Q"/>
              <a:tabLst/>
              <a:defRPr/>
            </a:pPr>
            <a:endParaRPr lang="en-U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6000"/>
              </a:lnSpc>
              <a:spcBef>
                <a:spcPts val="1200"/>
              </a:spcBef>
              <a:spcAft>
                <a:spcPts val="80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Does the agency contribute to my retirement?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6000"/>
              </a:lnSpc>
              <a:spcBef>
                <a:spcPts val="0"/>
              </a:spcBef>
              <a:spcAft>
                <a:spcPts val="8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Yes, the agency contributes a percent to your retirement based on the retirement code you are hired under, currently 15.5%.</a:t>
            </a: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r>
              <a:rPr kumimoji="0" lang="en-US" sz="16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2"/>
              </a:rPr>
              <a:t>https://www.opm.gov/retirement-services/publications-forms/benefits-administration-letters/2020/20-304.pdf</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70D974A-AC54-2680-C829-CE452EEC8266}"/>
              </a:ext>
            </a:extLst>
          </p:cNvPr>
          <p:cNvSpPr>
            <a:spLocks noGrp="1"/>
          </p:cNvSpPr>
          <p:nvPr>
            <p:ph type="sldNum" sz="quarter" idx="12"/>
          </p:nvPr>
        </p:nvSpPr>
        <p:spPr/>
        <p:txBody>
          <a:bodyPr/>
          <a:lstStyle/>
          <a:p>
            <a:fld id="{781057C3-FDA3-B146-AA6C-F3C04E67C803}" type="slidenum">
              <a:rPr lang="en-US" smtClean="0"/>
              <a:t>26</a:t>
            </a:fld>
            <a:endParaRPr lang="en-US" dirty="0"/>
          </a:p>
        </p:txBody>
      </p:sp>
    </p:spTree>
    <p:extLst>
      <p:ext uri="{BB962C8B-B14F-4D97-AF65-F5344CB8AC3E}">
        <p14:creationId xmlns:p14="http://schemas.microsoft.com/office/powerpoint/2010/main" val="4067072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2812A8-AD91-41F8-8118-18A9A12D34CF}"/>
              </a:ext>
            </a:extLst>
          </p:cNvPr>
          <p:cNvSpPr>
            <a:spLocks noGrp="1"/>
          </p:cNvSpPr>
          <p:nvPr>
            <p:ph type="title"/>
          </p:nvPr>
        </p:nvSpPr>
        <p:spPr/>
        <p:txBody>
          <a:bodyPr/>
          <a:lstStyle/>
          <a:p>
            <a:r>
              <a:rPr lang="en-US" dirty="0"/>
              <a:t>FAQs</a:t>
            </a:r>
          </a:p>
        </p:txBody>
      </p:sp>
      <p:sp>
        <p:nvSpPr>
          <p:cNvPr id="6" name="Text Placeholder 5">
            <a:extLst>
              <a:ext uri="{FF2B5EF4-FFF2-40B4-BE49-F238E27FC236}">
                <a16:creationId xmlns:a16="http://schemas.microsoft.com/office/drawing/2014/main" id="{7FDB6384-3452-B9DF-8D0C-F133C974E30D}"/>
              </a:ext>
            </a:extLst>
          </p:cNvPr>
          <p:cNvSpPr>
            <a:spLocks noGrp="1"/>
          </p:cNvSpPr>
          <p:nvPr>
            <p:ph type="body" sz="quarter" idx="24"/>
          </p:nvPr>
        </p:nvSpPr>
        <p:spPr/>
        <p:txBody>
          <a:bodyPr/>
          <a:lstStyle/>
          <a:p>
            <a:pPr algn="ctr"/>
            <a:endParaRPr lang="en-US" sz="3200" dirty="0"/>
          </a:p>
          <a:p>
            <a:pPr algn="ctr"/>
            <a:endParaRPr lang="en-US" sz="3200" dirty="0"/>
          </a:p>
          <a:p>
            <a:pPr algn="ctr"/>
            <a:endParaRPr lang="en-US" sz="3200" dirty="0"/>
          </a:p>
          <a:p>
            <a:pPr algn="ctr"/>
            <a:r>
              <a:rPr lang="en-US" sz="4000" dirty="0"/>
              <a:t>Section Six (6): Military </a:t>
            </a:r>
          </a:p>
        </p:txBody>
      </p:sp>
      <p:sp>
        <p:nvSpPr>
          <p:cNvPr id="4" name="Slide Number Placeholder 3">
            <a:extLst>
              <a:ext uri="{FF2B5EF4-FFF2-40B4-BE49-F238E27FC236}">
                <a16:creationId xmlns:a16="http://schemas.microsoft.com/office/drawing/2014/main" id="{DBDC717C-5E2F-D51D-0A8C-2300DD6F5B17}"/>
              </a:ext>
            </a:extLst>
          </p:cNvPr>
          <p:cNvSpPr>
            <a:spLocks noGrp="1"/>
          </p:cNvSpPr>
          <p:nvPr>
            <p:ph type="sldNum" sz="quarter" idx="23"/>
          </p:nvPr>
        </p:nvSpPr>
        <p:spPr/>
        <p:txBody>
          <a:bodyPr/>
          <a:lstStyle/>
          <a:p>
            <a:fld id="{781057C3-FDA3-B146-AA6C-F3C04E67C803}" type="slidenum">
              <a:rPr lang="en-US" smtClean="0"/>
              <a:t>27</a:t>
            </a:fld>
            <a:endParaRPr lang="en-US" dirty="0"/>
          </a:p>
        </p:txBody>
      </p:sp>
    </p:spTree>
    <p:extLst>
      <p:ext uri="{BB962C8B-B14F-4D97-AF65-F5344CB8AC3E}">
        <p14:creationId xmlns:p14="http://schemas.microsoft.com/office/powerpoint/2010/main" val="1241815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ED7DB3-B3C1-19A7-A691-98A72412281E}"/>
              </a:ext>
            </a:extLst>
          </p:cNvPr>
          <p:cNvSpPr>
            <a:spLocks noGrp="1"/>
          </p:cNvSpPr>
          <p:nvPr>
            <p:ph type="title"/>
          </p:nvPr>
        </p:nvSpPr>
        <p:spPr/>
        <p:txBody>
          <a:bodyPr/>
          <a:lstStyle/>
          <a:p>
            <a:r>
              <a:rPr lang="en-US" dirty="0"/>
              <a:t>Section Six (6): Military </a:t>
            </a:r>
          </a:p>
        </p:txBody>
      </p:sp>
      <p:sp>
        <p:nvSpPr>
          <p:cNvPr id="6" name="Content Placeholder 5">
            <a:extLst>
              <a:ext uri="{FF2B5EF4-FFF2-40B4-BE49-F238E27FC236}">
                <a16:creationId xmlns:a16="http://schemas.microsoft.com/office/drawing/2014/main" id="{BDDD52EF-4DF4-3C20-8471-33D63DBEBF56}"/>
              </a:ext>
            </a:extLst>
          </p:cNvPr>
          <p:cNvSpPr>
            <a:spLocks noGrp="1"/>
          </p:cNvSpPr>
          <p:nvPr>
            <p:ph idx="1"/>
          </p:nvPr>
        </p:nvSpPr>
        <p:spPr>
          <a:xfrm>
            <a:off x="307731" y="1188720"/>
            <a:ext cx="8436219"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If I have prior military time and want to know if the deposit process will benefit me, how can I find that information?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Submit an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hlinkClick r:id="rId2"/>
              </a:rPr>
              <a:t>IRS Service Central</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ticket for a Retirement Specialist to contact you.  They will discuss the military deposit process and how it may benefit you. </a:t>
            </a: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(Slide 66)</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How does my Veteran’s Preference get updated?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Forward a copy of your Statement of Disability from the VA (if applicable) and a copy of your DD-214-member copy 4 to the OPF Con Site via fax to 855-875-6605 or email to </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hlinkClick r:id="rId3"/>
              </a:rPr>
              <a:t>opf.con.site@irs.gov</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37DF460-4A26-4880-7C60-73ABEAC35CB6}"/>
              </a:ext>
            </a:extLst>
          </p:cNvPr>
          <p:cNvSpPr>
            <a:spLocks noGrp="1"/>
          </p:cNvSpPr>
          <p:nvPr>
            <p:ph type="sldNum" sz="quarter" idx="12"/>
          </p:nvPr>
        </p:nvSpPr>
        <p:spPr/>
        <p:txBody>
          <a:bodyPr/>
          <a:lstStyle/>
          <a:p>
            <a:fld id="{781057C3-FDA3-B146-AA6C-F3C04E67C803}" type="slidenum">
              <a:rPr lang="en-US" smtClean="0"/>
              <a:pPr/>
              <a:t>28</a:t>
            </a:fld>
            <a:endParaRPr lang="en-US" dirty="0"/>
          </a:p>
        </p:txBody>
      </p:sp>
    </p:spTree>
    <p:extLst>
      <p:ext uri="{BB962C8B-B14F-4D97-AF65-F5344CB8AC3E}">
        <p14:creationId xmlns:p14="http://schemas.microsoft.com/office/powerpoint/2010/main" val="380603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2000"/>
                                        <p:tgtEl>
                                          <p:spTgt spid="6">
                                            <p:txEl>
                                              <p:pRg st="2" end="2"/>
                                            </p:txEl>
                                          </p:spTgt>
                                        </p:tgtEl>
                                      </p:cBhvr>
                                    </p:animEffect>
                                    <p:anim calcmode="lin" valueType="num">
                                      <p:cBhvr>
                                        <p:cTn id="8"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2000"/>
                                        <p:tgtEl>
                                          <p:spTgt spid="6">
                                            <p:txEl>
                                              <p:pRg st="5" end="5"/>
                                            </p:txEl>
                                          </p:spTgt>
                                        </p:tgtEl>
                                      </p:cBhvr>
                                    </p:animEffect>
                                    <p:anim calcmode="lin" valueType="num">
                                      <p:cBhvr>
                                        <p:cTn id="15" dur="2000" fill="hold"/>
                                        <p:tgtEl>
                                          <p:spTgt spid="6">
                                            <p:txEl>
                                              <p:pRg st="5" end="5"/>
                                            </p:txEl>
                                          </p:spTgt>
                                        </p:tgtEl>
                                        <p:attrNameLst>
                                          <p:attrName>ppt_w</p:attrName>
                                        </p:attrNameLst>
                                      </p:cBhvr>
                                      <p:tavLst>
                                        <p:tav tm="0" fmla="#ppt_w*sin(2.5*pi*$)">
                                          <p:val>
                                            <p:fltVal val="0"/>
                                          </p:val>
                                        </p:tav>
                                        <p:tav tm="100000">
                                          <p:val>
                                            <p:fltVal val="1"/>
                                          </p:val>
                                        </p:tav>
                                      </p:tavLst>
                                    </p:anim>
                                    <p:anim calcmode="lin" valueType="num">
                                      <p:cBhvr>
                                        <p:cTn id="16" dur="2000" fill="hold"/>
                                        <p:tgtEl>
                                          <p:spTgt spid="6">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2000"/>
                                        <p:tgtEl>
                                          <p:spTgt spid="6">
                                            <p:txEl>
                                              <p:pRg st="6" end="6"/>
                                            </p:txEl>
                                          </p:spTgt>
                                        </p:tgtEl>
                                      </p:cBhvr>
                                    </p:animEffect>
                                    <p:anim calcmode="lin" valueType="num">
                                      <p:cBhvr>
                                        <p:cTn id="22" dur="2000" fill="hold"/>
                                        <p:tgtEl>
                                          <p:spTgt spid="6">
                                            <p:txEl>
                                              <p:pRg st="6" end="6"/>
                                            </p:txEl>
                                          </p:spTgt>
                                        </p:tgtEl>
                                        <p:attrNameLst>
                                          <p:attrName>ppt_w</p:attrName>
                                        </p:attrNameLst>
                                      </p:cBhvr>
                                      <p:tavLst>
                                        <p:tav tm="0" fmla="#ppt_w*sin(2.5*pi*$)">
                                          <p:val>
                                            <p:fltVal val="0"/>
                                          </p:val>
                                        </p:tav>
                                        <p:tav tm="100000">
                                          <p:val>
                                            <p:fltVal val="1"/>
                                          </p:val>
                                        </p:tav>
                                      </p:tavLst>
                                    </p:anim>
                                    <p:anim calcmode="lin" valueType="num">
                                      <p:cBhvr>
                                        <p:cTn id="23" dur="2000" fill="hold"/>
                                        <p:tgtEl>
                                          <p:spTgt spid="6">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945EC4-CFDE-6AE7-894A-8A0126764F35}"/>
              </a:ext>
            </a:extLst>
          </p:cNvPr>
          <p:cNvSpPr>
            <a:spLocks noGrp="1"/>
          </p:cNvSpPr>
          <p:nvPr>
            <p:ph type="title"/>
          </p:nvPr>
        </p:nvSpPr>
        <p:spPr/>
        <p:txBody>
          <a:bodyPr/>
          <a:lstStyle/>
          <a:p>
            <a:r>
              <a:rPr lang="en-US" dirty="0"/>
              <a:t>FAQs</a:t>
            </a:r>
          </a:p>
        </p:txBody>
      </p:sp>
      <p:sp>
        <p:nvSpPr>
          <p:cNvPr id="6" name="Text Placeholder 5">
            <a:extLst>
              <a:ext uri="{FF2B5EF4-FFF2-40B4-BE49-F238E27FC236}">
                <a16:creationId xmlns:a16="http://schemas.microsoft.com/office/drawing/2014/main" id="{1867D1A5-1E22-1CEF-3187-1DC4BB8A4E74}"/>
              </a:ext>
            </a:extLst>
          </p:cNvPr>
          <p:cNvSpPr>
            <a:spLocks noGrp="1"/>
          </p:cNvSpPr>
          <p:nvPr>
            <p:ph type="body" sz="quarter" idx="24"/>
          </p:nvPr>
        </p:nvSpPr>
        <p:spPr/>
        <p:txBody>
          <a:bodyPr/>
          <a:lstStyle/>
          <a:p>
            <a:pPr algn="ctr"/>
            <a:endParaRPr lang="en-US" sz="3200" dirty="0"/>
          </a:p>
          <a:p>
            <a:pPr algn="ctr"/>
            <a:endParaRPr lang="en-US" sz="3200" dirty="0"/>
          </a:p>
          <a:p>
            <a:pPr algn="ctr"/>
            <a:r>
              <a:rPr lang="en-US" sz="4000" dirty="0"/>
              <a:t>Section Seven (7): </a:t>
            </a:r>
          </a:p>
          <a:p>
            <a:pPr algn="ctr"/>
            <a:r>
              <a:rPr lang="en-US" sz="4000" dirty="0"/>
              <a:t>Health Insurance</a:t>
            </a:r>
          </a:p>
        </p:txBody>
      </p:sp>
      <p:sp>
        <p:nvSpPr>
          <p:cNvPr id="4" name="Slide Number Placeholder 3">
            <a:extLst>
              <a:ext uri="{FF2B5EF4-FFF2-40B4-BE49-F238E27FC236}">
                <a16:creationId xmlns:a16="http://schemas.microsoft.com/office/drawing/2014/main" id="{CD53946E-E60B-CAA2-40BC-ED70FEFD9D93}"/>
              </a:ext>
            </a:extLst>
          </p:cNvPr>
          <p:cNvSpPr>
            <a:spLocks noGrp="1"/>
          </p:cNvSpPr>
          <p:nvPr>
            <p:ph type="sldNum" sz="quarter" idx="23"/>
          </p:nvPr>
        </p:nvSpPr>
        <p:spPr/>
        <p:txBody>
          <a:bodyPr/>
          <a:lstStyle/>
          <a:p>
            <a:fld id="{781057C3-FDA3-B146-AA6C-F3C04E67C803}" type="slidenum">
              <a:rPr lang="en-US" smtClean="0"/>
              <a:t>29</a:t>
            </a:fld>
            <a:endParaRPr lang="en-US" dirty="0"/>
          </a:p>
        </p:txBody>
      </p:sp>
    </p:spTree>
    <p:extLst>
      <p:ext uri="{BB962C8B-B14F-4D97-AF65-F5344CB8AC3E}">
        <p14:creationId xmlns:p14="http://schemas.microsoft.com/office/powerpoint/2010/main" val="33186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2EF427-3341-2400-8DF6-590F15F59BFB}"/>
              </a:ext>
            </a:extLst>
          </p:cNvPr>
          <p:cNvSpPr>
            <a:spLocks noGrp="1"/>
          </p:cNvSpPr>
          <p:nvPr>
            <p:ph type="title"/>
          </p:nvPr>
        </p:nvSpPr>
        <p:spPr/>
        <p:txBody>
          <a:bodyPr/>
          <a:lstStyle/>
          <a:p>
            <a:r>
              <a:rPr lang="en-US" dirty="0"/>
              <a:t>FAQs</a:t>
            </a:r>
          </a:p>
        </p:txBody>
      </p:sp>
      <p:sp>
        <p:nvSpPr>
          <p:cNvPr id="6" name="Text Placeholder 5">
            <a:extLst>
              <a:ext uri="{FF2B5EF4-FFF2-40B4-BE49-F238E27FC236}">
                <a16:creationId xmlns:a16="http://schemas.microsoft.com/office/drawing/2014/main" id="{B76B285A-20D6-D8CF-F582-40B1D72543BC}"/>
              </a:ext>
            </a:extLst>
          </p:cNvPr>
          <p:cNvSpPr>
            <a:spLocks noGrp="1"/>
          </p:cNvSpPr>
          <p:nvPr>
            <p:ph type="body" sz="quarter" idx="24"/>
          </p:nvPr>
        </p:nvSpPr>
        <p:spPr>
          <a:xfrm>
            <a:off x="609599" y="2873426"/>
            <a:ext cx="8305800" cy="1447800"/>
          </a:xfrm>
        </p:spPr>
        <p:txBody>
          <a:bodyPr/>
          <a:lstStyle/>
          <a:p>
            <a:r>
              <a:rPr lang="en-US" sz="4400" dirty="0"/>
              <a:t>Section One (1): Leave</a:t>
            </a:r>
          </a:p>
        </p:txBody>
      </p:sp>
      <p:sp>
        <p:nvSpPr>
          <p:cNvPr id="4" name="Slide Number Placeholder 3">
            <a:extLst>
              <a:ext uri="{FF2B5EF4-FFF2-40B4-BE49-F238E27FC236}">
                <a16:creationId xmlns:a16="http://schemas.microsoft.com/office/drawing/2014/main" id="{7527B3A1-0C07-0C8F-BE4D-65FDA245CDEE}"/>
              </a:ext>
            </a:extLst>
          </p:cNvPr>
          <p:cNvSpPr>
            <a:spLocks noGrp="1"/>
          </p:cNvSpPr>
          <p:nvPr>
            <p:ph type="sldNum" sz="quarter" idx="23"/>
          </p:nvPr>
        </p:nvSpPr>
        <p:spPr/>
        <p:txBody>
          <a:bodyPr/>
          <a:lstStyle/>
          <a:p>
            <a:fld id="{781057C3-FDA3-B146-AA6C-F3C04E67C803}" type="slidenum">
              <a:rPr lang="en-US" smtClean="0"/>
              <a:t>3</a:t>
            </a:fld>
            <a:endParaRPr lang="en-US" dirty="0"/>
          </a:p>
        </p:txBody>
      </p:sp>
    </p:spTree>
    <p:extLst>
      <p:ext uri="{BB962C8B-B14F-4D97-AF65-F5344CB8AC3E}">
        <p14:creationId xmlns:p14="http://schemas.microsoft.com/office/powerpoint/2010/main" val="3801837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3A2026-4F53-9647-B821-EC7021E75FD1}"/>
              </a:ext>
            </a:extLst>
          </p:cNvPr>
          <p:cNvSpPr>
            <a:spLocks noGrp="1"/>
          </p:cNvSpPr>
          <p:nvPr>
            <p:ph type="title"/>
          </p:nvPr>
        </p:nvSpPr>
        <p:spPr/>
        <p:txBody>
          <a:bodyPr/>
          <a:lstStyle/>
          <a:p>
            <a:r>
              <a:rPr lang="en-US" dirty="0"/>
              <a:t>Section 7: Health Insurance</a:t>
            </a:r>
          </a:p>
        </p:txBody>
      </p:sp>
      <p:sp>
        <p:nvSpPr>
          <p:cNvPr id="6" name="Content Placeholder 5">
            <a:extLst>
              <a:ext uri="{FF2B5EF4-FFF2-40B4-BE49-F238E27FC236}">
                <a16:creationId xmlns:a16="http://schemas.microsoft.com/office/drawing/2014/main" id="{40F7976B-725F-7676-1DA7-9A700F47CCCB}"/>
              </a:ext>
            </a:extLst>
          </p:cNvPr>
          <p:cNvSpPr>
            <a:spLocks noGrp="1"/>
          </p:cNvSpPr>
          <p:nvPr>
            <p:ph idx="1"/>
          </p:nvPr>
        </p:nvSpPr>
        <p:spPr>
          <a:xfrm>
            <a:off x="457200" y="1188720"/>
            <a:ext cx="8286750"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If I am covered under my spouse’s health insurance already. Do I need to send in any documentation?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12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No, you do not. Not sending in any documentation during the initial 60-day opportunity implies your intent to waive coverage.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60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60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 am a current employee starting a new position. Am I able to enroll because of this?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12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If your new position makes you eligible and you were not previously, yes. If you were previously eligible and elected not to enroll, no. If you did not enroll during your initial opportunity, you must wait until open season or experience a Qualifying Life Event (QLE) allowing you to enroll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Clr>
                <a:srgbClr val="C00000"/>
              </a:buClr>
              <a:buFont typeface="David" panose="020E0502060401010101" pitchFamily="34" charset="-79"/>
              <a:buChar char="Q"/>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C2577E-A27A-1D06-B58C-CF93B42C59CA}"/>
              </a:ext>
            </a:extLst>
          </p:cNvPr>
          <p:cNvSpPr>
            <a:spLocks noGrp="1"/>
          </p:cNvSpPr>
          <p:nvPr>
            <p:ph type="sldNum" sz="quarter" idx="12"/>
          </p:nvPr>
        </p:nvSpPr>
        <p:spPr/>
        <p:txBody>
          <a:bodyPr/>
          <a:lstStyle/>
          <a:p>
            <a:fld id="{781057C3-FDA3-B146-AA6C-F3C04E67C803}" type="slidenum">
              <a:rPr lang="en-US" smtClean="0"/>
              <a:pPr/>
              <a:t>30</a:t>
            </a:fld>
            <a:endParaRPr lang="en-US" dirty="0"/>
          </a:p>
        </p:txBody>
      </p:sp>
    </p:spTree>
    <p:extLst>
      <p:ext uri="{BB962C8B-B14F-4D97-AF65-F5344CB8AC3E}">
        <p14:creationId xmlns:p14="http://schemas.microsoft.com/office/powerpoint/2010/main" val="343176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80">
                                          <p:stCondLst>
                                            <p:cond delay="0"/>
                                          </p:stCondLst>
                                        </p:cTn>
                                        <p:tgtEl>
                                          <p:spTgt spid="6">
                                            <p:txEl>
                                              <p:pRg st="2" end="2"/>
                                            </p:txEl>
                                          </p:spTgt>
                                        </p:tgtEl>
                                      </p:cBhvr>
                                    </p:animEffect>
                                    <p:anim calcmode="lin" valueType="num">
                                      <p:cBhvr>
                                        <p:cTn id="8"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2" end="2"/>
                                            </p:txEl>
                                          </p:spTgt>
                                        </p:tgtEl>
                                      </p:cBhvr>
                                      <p:to x="100000" y="60000"/>
                                    </p:animScale>
                                    <p:animScale>
                                      <p:cBhvr>
                                        <p:cTn id="14" dur="166" decel="50000">
                                          <p:stCondLst>
                                            <p:cond delay="676"/>
                                          </p:stCondLst>
                                        </p:cTn>
                                        <p:tgtEl>
                                          <p:spTgt spid="6">
                                            <p:txEl>
                                              <p:pRg st="2" end="2"/>
                                            </p:txEl>
                                          </p:spTgt>
                                        </p:tgtEl>
                                      </p:cBhvr>
                                      <p:to x="100000" y="100000"/>
                                    </p:animScale>
                                    <p:animScale>
                                      <p:cBhvr>
                                        <p:cTn id="15" dur="26">
                                          <p:stCondLst>
                                            <p:cond delay="1312"/>
                                          </p:stCondLst>
                                        </p:cTn>
                                        <p:tgtEl>
                                          <p:spTgt spid="6">
                                            <p:txEl>
                                              <p:pRg st="2" end="2"/>
                                            </p:txEl>
                                          </p:spTgt>
                                        </p:tgtEl>
                                      </p:cBhvr>
                                      <p:to x="100000" y="80000"/>
                                    </p:animScale>
                                    <p:animScale>
                                      <p:cBhvr>
                                        <p:cTn id="16" dur="166" decel="50000">
                                          <p:stCondLst>
                                            <p:cond delay="1338"/>
                                          </p:stCondLst>
                                        </p:cTn>
                                        <p:tgtEl>
                                          <p:spTgt spid="6">
                                            <p:txEl>
                                              <p:pRg st="2" end="2"/>
                                            </p:txEl>
                                          </p:spTgt>
                                        </p:tgtEl>
                                      </p:cBhvr>
                                      <p:to x="100000" y="100000"/>
                                    </p:animScale>
                                    <p:animScale>
                                      <p:cBhvr>
                                        <p:cTn id="17" dur="26">
                                          <p:stCondLst>
                                            <p:cond delay="1642"/>
                                          </p:stCondLst>
                                        </p:cTn>
                                        <p:tgtEl>
                                          <p:spTgt spid="6">
                                            <p:txEl>
                                              <p:pRg st="2" end="2"/>
                                            </p:txEl>
                                          </p:spTgt>
                                        </p:tgtEl>
                                      </p:cBhvr>
                                      <p:to x="100000" y="90000"/>
                                    </p:animScale>
                                    <p:animScale>
                                      <p:cBhvr>
                                        <p:cTn id="18" dur="166" decel="50000">
                                          <p:stCondLst>
                                            <p:cond delay="1668"/>
                                          </p:stCondLst>
                                        </p:cTn>
                                        <p:tgtEl>
                                          <p:spTgt spid="6">
                                            <p:txEl>
                                              <p:pRg st="2" end="2"/>
                                            </p:txEl>
                                          </p:spTgt>
                                        </p:tgtEl>
                                      </p:cBhvr>
                                      <p:to x="100000" y="100000"/>
                                    </p:animScale>
                                    <p:animScale>
                                      <p:cBhvr>
                                        <p:cTn id="19" dur="26">
                                          <p:stCondLst>
                                            <p:cond delay="1808"/>
                                          </p:stCondLst>
                                        </p:cTn>
                                        <p:tgtEl>
                                          <p:spTgt spid="6">
                                            <p:txEl>
                                              <p:pRg st="2" end="2"/>
                                            </p:txEl>
                                          </p:spTgt>
                                        </p:tgtEl>
                                      </p:cBhvr>
                                      <p:to x="100000" y="95000"/>
                                    </p:animScale>
                                    <p:animScale>
                                      <p:cBhvr>
                                        <p:cTn id="20" dur="166" decel="50000">
                                          <p:stCondLst>
                                            <p:cond delay="1834"/>
                                          </p:stCondLst>
                                        </p:cTn>
                                        <p:tgtEl>
                                          <p:spTgt spid="6">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wipe(down)">
                                      <p:cBhvr>
                                        <p:cTn id="25" dur="580">
                                          <p:stCondLst>
                                            <p:cond delay="0"/>
                                          </p:stCondLst>
                                        </p:cTn>
                                        <p:tgtEl>
                                          <p:spTgt spid="6">
                                            <p:txEl>
                                              <p:pRg st="4" end="4"/>
                                            </p:txEl>
                                          </p:spTgt>
                                        </p:tgtEl>
                                      </p:cBhvr>
                                    </p:animEffect>
                                    <p:anim calcmode="lin" valueType="num">
                                      <p:cBhvr>
                                        <p:cTn id="26"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4" end="4"/>
                                            </p:txEl>
                                          </p:spTgt>
                                        </p:tgtEl>
                                      </p:cBhvr>
                                      <p:to x="100000" y="60000"/>
                                    </p:animScale>
                                    <p:animScale>
                                      <p:cBhvr>
                                        <p:cTn id="32" dur="166" decel="50000">
                                          <p:stCondLst>
                                            <p:cond delay="676"/>
                                          </p:stCondLst>
                                        </p:cTn>
                                        <p:tgtEl>
                                          <p:spTgt spid="6">
                                            <p:txEl>
                                              <p:pRg st="4" end="4"/>
                                            </p:txEl>
                                          </p:spTgt>
                                        </p:tgtEl>
                                      </p:cBhvr>
                                      <p:to x="100000" y="100000"/>
                                    </p:animScale>
                                    <p:animScale>
                                      <p:cBhvr>
                                        <p:cTn id="33" dur="26">
                                          <p:stCondLst>
                                            <p:cond delay="1312"/>
                                          </p:stCondLst>
                                        </p:cTn>
                                        <p:tgtEl>
                                          <p:spTgt spid="6">
                                            <p:txEl>
                                              <p:pRg st="4" end="4"/>
                                            </p:txEl>
                                          </p:spTgt>
                                        </p:tgtEl>
                                      </p:cBhvr>
                                      <p:to x="100000" y="80000"/>
                                    </p:animScale>
                                    <p:animScale>
                                      <p:cBhvr>
                                        <p:cTn id="34" dur="166" decel="50000">
                                          <p:stCondLst>
                                            <p:cond delay="1338"/>
                                          </p:stCondLst>
                                        </p:cTn>
                                        <p:tgtEl>
                                          <p:spTgt spid="6">
                                            <p:txEl>
                                              <p:pRg st="4" end="4"/>
                                            </p:txEl>
                                          </p:spTgt>
                                        </p:tgtEl>
                                      </p:cBhvr>
                                      <p:to x="100000" y="100000"/>
                                    </p:animScale>
                                    <p:animScale>
                                      <p:cBhvr>
                                        <p:cTn id="35" dur="26">
                                          <p:stCondLst>
                                            <p:cond delay="1642"/>
                                          </p:stCondLst>
                                        </p:cTn>
                                        <p:tgtEl>
                                          <p:spTgt spid="6">
                                            <p:txEl>
                                              <p:pRg st="4" end="4"/>
                                            </p:txEl>
                                          </p:spTgt>
                                        </p:tgtEl>
                                      </p:cBhvr>
                                      <p:to x="100000" y="90000"/>
                                    </p:animScale>
                                    <p:animScale>
                                      <p:cBhvr>
                                        <p:cTn id="36" dur="166" decel="50000">
                                          <p:stCondLst>
                                            <p:cond delay="1668"/>
                                          </p:stCondLst>
                                        </p:cTn>
                                        <p:tgtEl>
                                          <p:spTgt spid="6">
                                            <p:txEl>
                                              <p:pRg st="4" end="4"/>
                                            </p:txEl>
                                          </p:spTgt>
                                        </p:tgtEl>
                                      </p:cBhvr>
                                      <p:to x="100000" y="100000"/>
                                    </p:animScale>
                                    <p:animScale>
                                      <p:cBhvr>
                                        <p:cTn id="37" dur="26">
                                          <p:stCondLst>
                                            <p:cond delay="1808"/>
                                          </p:stCondLst>
                                        </p:cTn>
                                        <p:tgtEl>
                                          <p:spTgt spid="6">
                                            <p:txEl>
                                              <p:pRg st="4" end="4"/>
                                            </p:txEl>
                                          </p:spTgt>
                                        </p:tgtEl>
                                      </p:cBhvr>
                                      <p:to x="100000" y="95000"/>
                                    </p:animScale>
                                    <p:animScale>
                                      <p:cBhvr>
                                        <p:cTn id="38" dur="166" decel="50000">
                                          <p:stCondLst>
                                            <p:cond delay="1834"/>
                                          </p:stCondLst>
                                        </p:cTn>
                                        <p:tgtEl>
                                          <p:spTgt spid="6">
                                            <p:txEl>
                                              <p:pRg st="4" end="4"/>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wipe(down)">
                                      <p:cBhvr>
                                        <p:cTn id="43" dur="580">
                                          <p:stCondLst>
                                            <p:cond delay="0"/>
                                          </p:stCondLst>
                                        </p:cTn>
                                        <p:tgtEl>
                                          <p:spTgt spid="6">
                                            <p:txEl>
                                              <p:pRg st="5" end="5"/>
                                            </p:txEl>
                                          </p:spTgt>
                                        </p:tgtEl>
                                      </p:cBhvr>
                                    </p:animEffect>
                                    <p:anim calcmode="lin" valueType="num">
                                      <p:cBhvr>
                                        <p:cTn id="44"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xEl>
                                              <p:pRg st="5" end="5"/>
                                            </p:txEl>
                                          </p:spTgt>
                                        </p:tgtEl>
                                      </p:cBhvr>
                                      <p:to x="100000" y="60000"/>
                                    </p:animScale>
                                    <p:animScale>
                                      <p:cBhvr>
                                        <p:cTn id="50" dur="166" decel="50000">
                                          <p:stCondLst>
                                            <p:cond delay="676"/>
                                          </p:stCondLst>
                                        </p:cTn>
                                        <p:tgtEl>
                                          <p:spTgt spid="6">
                                            <p:txEl>
                                              <p:pRg st="5" end="5"/>
                                            </p:txEl>
                                          </p:spTgt>
                                        </p:tgtEl>
                                      </p:cBhvr>
                                      <p:to x="100000" y="100000"/>
                                    </p:animScale>
                                    <p:animScale>
                                      <p:cBhvr>
                                        <p:cTn id="51" dur="26">
                                          <p:stCondLst>
                                            <p:cond delay="1312"/>
                                          </p:stCondLst>
                                        </p:cTn>
                                        <p:tgtEl>
                                          <p:spTgt spid="6">
                                            <p:txEl>
                                              <p:pRg st="5" end="5"/>
                                            </p:txEl>
                                          </p:spTgt>
                                        </p:tgtEl>
                                      </p:cBhvr>
                                      <p:to x="100000" y="80000"/>
                                    </p:animScale>
                                    <p:animScale>
                                      <p:cBhvr>
                                        <p:cTn id="52" dur="166" decel="50000">
                                          <p:stCondLst>
                                            <p:cond delay="1338"/>
                                          </p:stCondLst>
                                        </p:cTn>
                                        <p:tgtEl>
                                          <p:spTgt spid="6">
                                            <p:txEl>
                                              <p:pRg st="5" end="5"/>
                                            </p:txEl>
                                          </p:spTgt>
                                        </p:tgtEl>
                                      </p:cBhvr>
                                      <p:to x="100000" y="100000"/>
                                    </p:animScale>
                                    <p:animScale>
                                      <p:cBhvr>
                                        <p:cTn id="53" dur="26">
                                          <p:stCondLst>
                                            <p:cond delay="1642"/>
                                          </p:stCondLst>
                                        </p:cTn>
                                        <p:tgtEl>
                                          <p:spTgt spid="6">
                                            <p:txEl>
                                              <p:pRg st="5" end="5"/>
                                            </p:txEl>
                                          </p:spTgt>
                                        </p:tgtEl>
                                      </p:cBhvr>
                                      <p:to x="100000" y="90000"/>
                                    </p:animScale>
                                    <p:animScale>
                                      <p:cBhvr>
                                        <p:cTn id="54" dur="166" decel="50000">
                                          <p:stCondLst>
                                            <p:cond delay="1668"/>
                                          </p:stCondLst>
                                        </p:cTn>
                                        <p:tgtEl>
                                          <p:spTgt spid="6">
                                            <p:txEl>
                                              <p:pRg st="5" end="5"/>
                                            </p:txEl>
                                          </p:spTgt>
                                        </p:tgtEl>
                                      </p:cBhvr>
                                      <p:to x="100000" y="100000"/>
                                    </p:animScale>
                                    <p:animScale>
                                      <p:cBhvr>
                                        <p:cTn id="55" dur="26">
                                          <p:stCondLst>
                                            <p:cond delay="1808"/>
                                          </p:stCondLst>
                                        </p:cTn>
                                        <p:tgtEl>
                                          <p:spTgt spid="6">
                                            <p:txEl>
                                              <p:pRg st="5" end="5"/>
                                            </p:txEl>
                                          </p:spTgt>
                                        </p:tgtEl>
                                      </p:cBhvr>
                                      <p:to x="100000" y="95000"/>
                                    </p:animScale>
                                    <p:animScale>
                                      <p:cBhvr>
                                        <p:cTn id="56" dur="166" decel="50000">
                                          <p:stCondLst>
                                            <p:cond delay="1834"/>
                                          </p:stCondLst>
                                        </p:cTn>
                                        <p:tgtEl>
                                          <p:spTgt spid="6">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CD1DB-791F-F002-1EA9-F3B480DF38FA}"/>
              </a:ext>
            </a:extLst>
          </p:cNvPr>
          <p:cNvSpPr>
            <a:spLocks noGrp="1"/>
          </p:cNvSpPr>
          <p:nvPr>
            <p:ph type="title"/>
          </p:nvPr>
        </p:nvSpPr>
        <p:spPr/>
        <p:txBody>
          <a:bodyPr/>
          <a:lstStyle/>
          <a:p>
            <a:r>
              <a:rPr lang="en-US" dirty="0"/>
              <a:t>Section 7: Health Insurance</a:t>
            </a:r>
          </a:p>
        </p:txBody>
      </p:sp>
      <p:sp>
        <p:nvSpPr>
          <p:cNvPr id="3" name="Content Placeholder 2">
            <a:extLst>
              <a:ext uri="{FF2B5EF4-FFF2-40B4-BE49-F238E27FC236}">
                <a16:creationId xmlns:a16="http://schemas.microsoft.com/office/drawing/2014/main" id="{E51A3CE6-71D4-7226-3A35-AE8FDD58520C}"/>
              </a:ext>
            </a:extLst>
          </p:cNvPr>
          <p:cNvSpPr>
            <a:spLocks noGrp="1"/>
          </p:cNvSpPr>
          <p:nvPr>
            <p:ph idx="1"/>
          </p:nvPr>
        </p:nvSpPr>
        <p:spPr>
          <a:xfrm>
            <a:off x="518746" y="1188720"/>
            <a:ext cx="8225204" cy="4846320"/>
          </a:xfrm>
        </p:spPr>
        <p:txBody>
          <a:bodyPr/>
          <a:lstStyle/>
          <a:p>
            <a:pPr marL="285750" marR="0" lvl="0" indent="-285750" algn="l" defTabSz="914400" rtl="0" eaLnBrk="1" fontAlgn="auto" latinLnBrk="0" hangingPunct="1">
              <a:lnSpc>
                <a:spcPct val="107000"/>
              </a:lnSpc>
              <a:spcBef>
                <a:spcPts val="60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60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How do I know what health insurance plan to enroll in?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All the plans available in your area, as well as costs and coverages, can be viewed on the Office of Personnel Management site using the </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hlinkClick r:id="rId2"/>
              </a:rPr>
              <a:t>FEHB Plan Comparison Tool</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lang="en-U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 am a transfer from another agency, and I already had health insurance. Do I need to send in a form SF 2809 again?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12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No. Your SF 75 information includes the information necessary for transferring your coverage.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600"/>
              </a:spcBef>
              <a:spcAft>
                <a:spcPts val="0"/>
              </a:spcAft>
              <a:buClr>
                <a:srgbClr val="C00000"/>
              </a:buClr>
              <a:buFont typeface="David" panose="020E0502060401010101" pitchFamily="34" charset="-79"/>
              <a:buChar char="Q"/>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9654F0-65D5-7785-31FD-FA75C28985C9}"/>
              </a:ext>
            </a:extLst>
          </p:cNvPr>
          <p:cNvSpPr>
            <a:spLocks noGrp="1"/>
          </p:cNvSpPr>
          <p:nvPr>
            <p:ph type="sldNum" sz="quarter" idx="12"/>
          </p:nvPr>
        </p:nvSpPr>
        <p:spPr/>
        <p:txBody>
          <a:bodyPr/>
          <a:lstStyle/>
          <a:p>
            <a:fld id="{781057C3-FDA3-B146-AA6C-F3C04E67C803}" type="slidenum">
              <a:rPr lang="en-US" smtClean="0"/>
              <a:t>31</a:t>
            </a:fld>
            <a:endParaRPr lang="en-US" dirty="0"/>
          </a:p>
        </p:txBody>
      </p:sp>
    </p:spTree>
    <p:extLst>
      <p:ext uri="{BB962C8B-B14F-4D97-AF65-F5344CB8AC3E}">
        <p14:creationId xmlns:p14="http://schemas.microsoft.com/office/powerpoint/2010/main" val="275739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355E-C772-99D3-D8F2-40935330847D}"/>
              </a:ext>
            </a:extLst>
          </p:cNvPr>
          <p:cNvSpPr>
            <a:spLocks noGrp="1"/>
          </p:cNvSpPr>
          <p:nvPr>
            <p:ph type="title"/>
          </p:nvPr>
        </p:nvSpPr>
        <p:spPr/>
        <p:txBody>
          <a:bodyPr/>
          <a:lstStyle/>
          <a:p>
            <a:r>
              <a:rPr lang="en-US" dirty="0"/>
              <a:t>Section 7: Health Insurance</a:t>
            </a:r>
          </a:p>
        </p:txBody>
      </p:sp>
      <p:sp>
        <p:nvSpPr>
          <p:cNvPr id="3" name="Content Placeholder 2">
            <a:extLst>
              <a:ext uri="{FF2B5EF4-FFF2-40B4-BE49-F238E27FC236}">
                <a16:creationId xmlns:a16="http://schemas.microsoft.com/office/drawing/2014/main" id="{C8AE22B9-8169-1E00-D859-E46BAF5934C0}"/>
              </a:ext>
            </a:extLst>
          </p:cNvPr>
          <p:cNvSpPr>
            <a:spLocks noGrp="1"/>
          </p:cNvSpPr>
          <p:nvPr>
            <p:ph idx="1"/>
          </p:nvPr>
        </p:nvSpPr>
        <p:spPr>
          <a:xfrm>
            <a:off x="501162" y="1188720"/>
            <a:ext cx="8242788"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Where do I get the form SF 2809?</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12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The health insurance enrollment is listed as a task on USA Staffing. You need to complete your enrollment there. DO NOT send a Form SF2809 after you have completed your enrollment in USA Staffing</a:t>
            </a:r>
            <a:r>
              <a:rPr kumimoji="0" lang="en-US" sz="1800" b="0" i="0" u="none"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(Slide 36)</a:t>
            </a:r>
            <a:r>
              <a:rPr kumimoji="0" lang="en-US" sz="1800" b="0" i="0" u="none"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p>
          <a:p>
            <a:pPr marL="742950" marR="0" lvl="0" indent="-285750" algn="l" defTabSz="914400" rtl="0" eaLnBrk="1" fontAlgn="auto" latinLnBrk="0" hangingPunct="1">
              <a:lnSpc>
                <a:spcPct val="107000"/>
              </a:lnSpc>
              <a:spcBef>
                <a:spcPts val="600"/>
              </a:spcBef>
              <a:spcAft>
                <a:spcPts val="1200"/>
              </a:spcAft>
              <a:buClr>
                <a:srgbClr val="4472C4">
                  <a:lumMod val="75000"/>
                </a:srgbClr>
              </a:buClr>
              <a:buSzTx/>
              <a:buFont typeface="David" panose="020E0502060401010101" pitchFamily="34" charset="-79"/>
              <a:buChar char="A"/>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When will my health insurance coverage begin?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8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Coverage begins the first day of the pay period after your completed and correct forms are received. Be aware, it can take up to 60 days from the effective date for your selected provider to send you your welcome package and insurance cards. </a:t>
            </a: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(Slide 40)</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FE06718-5F31-93E0-1276-9F0B56DF3B82}"/>
              </a:ext>
            </a:extLst>
          </p:cNvPr>
          <p:cNvSpPr>
            <a:spLocks noGrp="1"/>
          </p:cNvSpPr>
          <p:nvPr>
            <p:ph type="sldNum" sz="quarter" idx="12"/>
          </p:nvPr>
        </p:nvSpPr>
        <p:spPr/>
        <p:txBody>
          <a:bodyPr/>
          <a:lstStyle/>
          <a:p>
            <a:fld id="{781057C3-FDA3-B146-AA6C-F3C04E67C803}" type="slidenum">
              <a:rPr lang="en-US" smtClean="0"/>
              <a:t>32</a:t>
            </a:fld>
            <a:endParaRPr lang="en-US" dirty="0"/>
          </a:p>
        </p:txBody>
      </p:sp>
    </p:spTree>
    <p:extLst>
      <p:ext uri="{BB962C8B-B14F-4D97-AF65-F5344CB8AC3E}">
        <p14:creationId xmlns:p14="http://schemas.microsoft.com/office/powerpoint/2010/main" val="32931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4FC3-E280-0F23-CB96-A1ABBAC21098}"/>
              </a:ext>
            </a:extLst>
          </p:cNvPr>
          <p:cNvSpPr>
            <a:spLocks noGrp="1"/>
          </p:cNvSpPr>
          <p:nvPr>
            <p:ph type="title"/>
          </p:nvPr>
        </p:nvSpPr>
        <p:spPr/>
        <p:txBody>
          <a:bodyPr/>
          <a:lstStyle/>
          <a:p>
            <a:r>
              <a:rPr lang="en-US" dirty="0"/>
              <a:t>Section 7: Health Insurance</a:t>
            </a:r>
          </a:p>
        </p:txBody>
      </p:sp>
      <p:sp>
        <p:nvSpPr>
          <p:cNvPr id="3" name="Content Placeholder 2">
            <a:extLst>
              <a:ext uri="{FF2B5EF4-FFF2-40B4-BE49-F238E27FC236}">
                <a16:creationId xmlns:a16="http://schemas.microsoft.com/office/drawing/2014/main" id="{893E4884-D24E-65C6-0849-B3378E0FB2A1}"/>
              </a:ext>
            </a:extLst>
          </p:cNvPr>
          <p:cNvSpPr>
            <a:spLocks noGrp="1"/>
          </p:cNvSpPr>
          <p:nvPr>
            <p:ph idx="1"/>
          </p:nvPr>
        </p:nvSpPr>
        <p:spPr>
          <a:xfrm>
            <a:off x="606669" y="1188720"/>
            <a:ext cx="8137281"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If I chose not to enroll during the initial 60 days, am I able to enroll in health insurance later?</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Yes, during Open Season or when you experience a QLE. Open Season is an annual event that goes from the second Monday in November to the second Monday in December. A list of QLEs is on pages 6-9 on the instructions for form SF 2809.</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 want to enroll in an insurance plan that has a Health Savings Account (HSA). How do I know which plans are eligible for that?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When using the </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hlinkClick r:id="rId2"/>
              </a:rPr>
              <a:t>FEHB Plan Comparison Tool</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there is a section that indicates if a plan is eligible for Health Reimbursement Arrangements (HRAs) or Health Savings Accounts (HSAs). The HSA/HRA is established by the provider you select so you can contact providers directly to request information on which account type you would be eligible for.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54DD91E-1DBC-C0AA-AD36-F13918D95050}"/>
              </a:ext>
            </a:extLst>
          </p:cNvPr>
          <p:cNvSpPr>
            <a:spLocks noGrp="1"/>
          </p:cNvSpPr>
          <p:nvPr>
            <p:ph type="sldNum" sz="quarter" idx="12"/>
          </p:nvPr>
        </p:nvSpPr>
        <p:spPr/>
        <p:txBody>
          <a:bodyPr/>
          <a:lstStyle/>
          <a:p>
            <a:fld id="{781057C3-FDA3-B146-AA6C-F3C04E67C803}" type="slidenum">
              <a:rPr lang="en-US" smtClean="0"/>
              <a:t>33</a:t>
            </a:fld>
            <a:endParaRPr lang="en-US" dirty="0"/>
          </a:p>
        </p:txBody>
      </p:sp>
    </p:spTree>
    <p:extLst>
      <p:ext uri="{BB962C8B-B14F-4D97-AF65-F5344CB8AC3E}">
        <p14:creationId xmlns:p14="http://schemas.microsoft.com/office/powerpoint/2010/main" val="225988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9694F-F639-05C5-0A14-BB83EE3F7279}"/>
              </a:ext>
            </a:extLst>
          </p:cNvPr>
          <p:cNvSpPr>
            <a:spLocks noGrp="1"/>
          </p:cNvSpPr>
          <p:nvPr>
            <p:ph type="title"/>
          </p:nvPr>
        </p:nvSpPr>
        <p:spPr/>
        <p:txBody>
          <a:bodyPr/>
          <a:lstStyle/>
          <a:p>
            <a:r>
              <a:rPr lang="en-US" dirty="0"/>
              <a:t>Section 7: Health Insurance</a:t>
            </a:r>
          </a:p>
        </p:txBody>
      </p:sp>
      <p:sp>
        <p:nvSpPr>
          <p:cNvPr id="3" name="Content Placeholder 2">
            <a:extLst>
              <a:ext uri="{FF2B5EF4-FFF2-40B4-BE49-F238E27FC236}">
                <a16:creationId xmlns:a16="http://schemas.microsoft.com/office/drawing/2014/main" id="{88975432-03FF-A792-2A39-D987CB7F0E2A}"/>
              </a:ext>
            </a:extLst>
          </p:cNvPr>
          <p:cNvSpPr>
            <a:spLocks noGrp="1"/>
          </p:cNvSpPr>
          <p:nvPr>
            <p:ph idx="1"/>
          </p:nvPr>
        </p:nvSpPr>
        <p:spPr>
          <a:xfrm>
            <a:off x="536331" y="1188720"/>
            <a:ext cx="8207619" cy="4846320"/>
          </a:xfrm>
        </p:spPr>
        <p:txBody>
          <a:bodyPr/>
          <a:lstStyle/>
          <a:p>
            <a:pPr marL="285750" marR="0" lvl="0" indent="-285750" algn="l" defTabSz="914400" rtl="0" eaLnBrk="1" fontAlgn="auto" latinLnBrk="0" hangingPunct="1">
              <a:lnSpc>
                <a:spcPct val="107000"/>
              </a:lnSpc>
              <a:spcBef>
                <a:spcPts val="60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7000"/>
              </a:lnSpc>
              <a:spcBef>
                <a:spcPts val="60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I have heard we can sign up for health insurance through EPP. Is this true?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EPP is used to make changes to current coverage and cannot be used for your initial enrollment.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 </a:t>
            </a:r>
          </a:p>
          <a:p>
            <a:pPr marL="457200" marR="0" lvl="0" indent="0" algn="l" defTabSz="914400" rtl="0" eaLnBrk="1" fontAlgn="auto" latinLnBrk="0" hangingPunct="1">
              <a:lnSpc>
                <a:spcPct val="107000"/>
              </a:lnSpc>
              <a:spcBef>
                <a:spcPts val="6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Are there age limits for my children on the health insurance?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Yes, eligible dependents are covered by FEHB until they are 26, unless they are incapable of self-support. If you have a child over the age of 26 incapable of self-support, you need to submit a </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Arial" panose="020B0604020202020204" pitchFamily="34" charset="0"/>
                <a:cs typeface="Times New Roman" panose="02020603050405020304" pitchFamily="18" charset="0"/>
                <a:hlinkClick r:id="rId2"/>
              </a:rPr>
              <a:t>medical certification form</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Arial" panose="020B0604020202020204" pitchFamily="34" charset="0"/>
                <a:cs typeface="Times New Roman" panose="02020603050405020304" pitchFamily="18" charset="0"/>
              </a:rPr>
              <a:t>  with your enrollment.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810CD6D-2DFD-BBC9-8077-0B33A322A3FD}"/>
              </a:ext>
            </a:extLst>
          </p:cNvPr>
          <p:cNvSpPr>
            <a:spLocks noGrp="1"/>
          </p:cNvSpPr>
          <p:nvPr>
            <p:ph type="sldNum" sz="quarter" idx="12"/>
          </p:nvPr>
        </p:nvSpPr>
        <p:spPr/>
        <p:txBody>
          <a:bodyPr/>
          <a:lstStyle/>
          <a:p>
            <a:fld id="{781057C3-FDA3-B146-AA6C-F3C04E67C803}" type="slidenum">
              <a:rPr lang="en-US" smtClean="0"/>
              <a:t>34</a:t>
            </a:fld>
            <a:endParaRPr lang="en-US" dirty="0"/>
          </a:p>
        </p:txBody>
      </p:sp>
    </p:spTree>
    <p:extLst>
      <p:ext uri="{BB962C8B-B14F-4D97-AF65-F5344CB8AC3E}">
        <p14:creationId xmlns:p14="http://schemas.microsoft.com/office/powerpoint/2010/main" val="185695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AF78D-7E37-D3A1-5AC4-95908BDE8C48}"/>
              </a:ext>
            </a:extLst>
          </p:cNvPr>
          <p:cNvSpPr>
            <a:spLocks noGrp="1"/>
          </p:cNvSpPr>
          <p:nvPr>
            <p:ph type="title"/>
          </p:nvPr>
        </p:nvSpPr>
        <p:spPr/>
        <p:txBody>
          <a:bodyPr/>
          <a:lstStyle/>
          <a:p>
            <a:r>
              <a:rPr lang="en-US" dirty="0"/>
              <a:t>Section 7: Health Insurance</a:t>
            </a:r>
          </a:p>
        </p:txBody>
      </p:sp>
      <p:sp>
        <p:nvSpPr>
          <p:cNvPr id="3" name="Content Placeholder 2">
            <a:extLst>
              <a:ext uri="{FF2B5EF4-FFF2-40B4-BE49-F238E27FC236}">
                <a16:creationId xmlns:a16="http://schemas.microsoft.com/office/drawing/2014/main" id="{FEF09FE8-4613-7802-C032-991BA08C25EC}"/>
              </a:ext>
            </a:extLst>
          </p:cNvPr>
          <p:cNvSpPr>
            <a:spLocks noGrp="1"/>
          </p:cNvSpPr>
          <p:nvPr>
            <p:ph idx="1"/>
          </p:nvPr>
        </p:nvSpPr>
        <p:spPr>
          <a:xfrm>
            <a:off x="615462" y="1188720"/>
            <a:ext cx="8128488"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If I have questions on specific plans and their coverages, can I contact Payroll?</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Our staff is prohibited from advising employees regarding carriers and coverage. Specific questions on plans and coverages should be directed to the provider. The customer service numbers for each plan are located within the </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hlinkClick r:id="rId2"/>
              </a:rPr>
              <a:t>FEHB Plan Comparison Tool</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and brochure.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6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If I am not married, am I allowed to add my partner to the health insurance?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The</a:t>
            </a: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Federal Employee Health Benefits (FEHB) </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hlinkClick r:id="rId3"/>
              </a:rPr>
              <a:t>Guide </a:t>
            </a:r>
            <a:r>
              <a:rPr kumimoji="0" lang="en-US" sz="1800" b="0" i="0" u="none"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hlinkClick r:id="rId3"/>
              </a:rPr>
              <a:t>states</a:t>
            </a: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a spouse from a valid common law marriage is an eligible family member for FEHB coverage. As an employee, it is your responsibility to be informed on your state’s regulations regarding common law marriages.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Clr>
                <a:srgbClr val="C00000"/>
              </a:buClr>
              <a:buFont typeface="David" panose="020E0502060401010101" pitchFamily="34" charset="-79"/>
              <a:buChar char="Q"/>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9F441E3-8B49-F4EA-BC7D-288D6AB8DA27}"/>
              </a:ext>
            </a:extLst>
          </p:cNvPr>
          <p:cNvSpPr>
            <a:spLocks noGrp="1"/>
          </p:cNvSpPr>
          <p:nvPr>
            <p:ph type="sldNum" sz="quarter" idx="12"/>
          </p:nvPr>
        </p:nvSpPr>
        <p:spPr/>
        <p:txBody>
          <a:bodyPr/>
          <a:lstStyle/>
          <a:p>
            <a:fld id="{781057C3-FDA3-B146-AA6C-F3C04E67C803}" type="slidenum">
              <a:rPr lang="en-US" smtClean="0"/>
              <a:t>35</a:t>
            </a:fld>
            <a:endParaRPr lang="en-US" dirty="0"/>
          </a:p>
        </p:txBody>
      </p:sp>
    </p:spTree>
    <p:extLst>
      <p:ext uri="{BB962C8B-B14F-4D97-AF65-F5344CB8AC3E}">
        <p14:creationId xmlns:p14="http://schemas.microsoft.com/office/powerpoint/2010/main" val="330022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980448-4CF0-66AD-77A6-D08024332648}"/>
              </a:ext>
            </a:extLst>
          </p:cNvPr>
          <p:cNvSpPr>
            <a:spLocks noGrp="1"/>
          </p:cNvSpPr>
          <p:nvPr>
            <p:ph type="title"/>
          </p:nvPr>
        </p:nvSpPr>
        <p:spPr/>
        <p:txBody>
          <a:bodyPr/>
          <a:lstStyle/>
          <a:p>
            <a:r>
              <a:rPr lang="en-US" dirty="0"/>
              <a:t>FAQs</a:t>
            </a:r>
          </a:p>
        </p:txBody>
      </p:sp>
      <p:sp>
        <p:nvSpPr>
          <p:cNvPr id="6" name="Text Placeholder 5">
            <a:extLst>
              <a:ext uri="{FF2B5EF4-FFF2-40B4-BE49-F238E27FC236}">
                <a16:creationId xmlns:a16="http://schemas.microsoft.com/office/drawing/2014/main" id="{A65C12EC-35B0-B351-BBF9-4067B3863442}"/>
              </a:ext>
            </a:extLst>
          </p:cNvPr>
          <p:cNvSpPr>
            <a:spLocks noGrp="1"/>
          </p:cNvSpPr>
          <p:nvPr>
            <p:ph type="body" sz="quarter" idx="24"/>
          </p:nvPr>
        </p:nvSpPr>
        <p:spPr/>
        <p:txBody>
          <a:bodyPr/>
          <a:lstStyle/>
          <a:p>
            <a:pPr algn="ctr"/>
            <a:endParaRPr lang="en-US" sz="3200" dirty="0"/>
          </a:p>
          <a:p>
            <a:pPr algn="ctr"/>
            <a:endParaRPr lang="en-US" sz="3200" dirty="0"/>
          </a:p>
          <a:p>
            <a:pPr algn="ctr"/>
            <a:endParaRPr lang="en-US" sz="3200" dirty="0"/>
          </a:p>
          <a:p>
            <a:pPr algn="ctr"/>
            <a:r>
              <a:rPr lang="en-US" sz="3200" dirty="0"/>
              <a:t>Section Eight (8): </a:t>
            </a:r>
          </a:p>
          <a:p>
            <a:pPr algn="ctr"/>
            <a:r>
              <a:rPr lang="en-US" sz="3200" dirty="0"/>
              <a:t>BENEFEDS/Supplemental Insurance</a:t>
            </a:r>
          </a:p>
        </p:txBody>
      </p:sp>
      <p:sp>
        <p:nvSpPr>
          <p:cNvPr id="4" name="Slide Number Placeholder 3">
            <a:extLst>
              <a:ext uri="{FF2B5EF4-FFF2-40B4-BE49-F238E27FC236}">
                <a16:creationId xmlns:a16="http://schemas.microsoft.com/office/drawing/2014/main" id="{4C167BA3-1824-5D8C-F8E3-1E49F32E9714}"/>
              </a:ext>
            </a:extLst>
          </p:cNvPr>
          <p:cNvSpPr>
            <a:spLocks noGrp="1"/>
          </p:cNvSpPr>
          <p:nvPr>
            <p:ph type="sldNum" sz="quarter" idx="23"/>
          </p:nvPr>
        </p:nvSpPr>
        <p:spPr/>
        <p:txBody>
          <a:bodyPr/>
          <a:lstStyle/>
          <a:p>
            <a:fld id="{781057C3-FDA3-B146-AA6C-F3C04E67C803}" type="slidenum">
              <a:rPr lang="en-US" smtClean="0"/>
              <a:t>36</a:t>
            </a:fld>
            <a:endParaRPr lang="en-US" dirty="0"/>
          </a:p>
        </p:txBody>
      </p:sp>
    </p:spTree>
    <p:extLst>
      <p:ext uri="{BB962C8B-B14F-4D97-AF65-F5344CB8AC3E}">
        <p14:creationId xmlns:p14="http://schemas.microsoft.com/office/powerpoint/2010/main" val="1250560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4AD376-382A-85A0-5762-34889DE79781}"/>
              </a:ext>
            </a:extLst>
          </p:cNvPr>
          <p:cNvSpPr>
            <a:spLocks noGrp="1"/>
          </p:cNvSpPr>
          <p:nvPr>
            <p:ph type="title"/>
          </p:nvPr>
        </p:nvSpPr>
        <p:spPr/>
        <p:txBody>
          <a:bodyPr/>
          <a:lstStyle/>
          <a:p>
            <a:r>
              <a:rPr lang="en-US" dirty="0"/>
              <a:t>Section 8: BENEFEDS/Supplemental Insurance</a:t>
            </a:r>
          </a:p>
        </p:txBody>
      </p:sp>
      <p:sp>
        <p:nvSpPr>
          <p:cNvPr id="6" name="Content Placeholder 5">
            <a:extLst>
              <a:ext uri="{FF2B5EF4-FFF2-40B4-BE49-F238E27FC236}">
                <a16:creationId xmlns:a16="http://schemas.microsoft.com/office/drawing/2014/main" id="{B8F5EE2F-9C0C-2533-9E3D-FC6774CCC55E}"/>
              </a:ext>
            </a:extLst>
          </p:cNvPr>
          <p:cNvSpPr>
            <a:spLocks noGrp="1"/>
          </p:cNvSpPr>
          <p:nvPr>
            <p:ph idx="1"/>
          </p:nvPr>
        </p:nvSpPr>
        <p:spPr>
          <a:xfrm>
            <a:off x="439615" y="1188720"/>
            <a:ext cx="8304335"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If I had supplemental vision and dental insurance with BENEFEDS from my prior agency will those transfer with me?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Yes, but it requires you to contact BENEFEDS at </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hlinkClick r:id="rId2"/>
              </a:rPr>
              <a:t>www.benefeds.com</a:t>
            </a:r>
            <a:r>
              <a:rPr kumimoji="0" lang="en-US" sz="1800" b="0" i="0" u="none"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or 877-888-3337 to inform them you have transferred agencies and request they transfer responsibility to the new agency.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p>
          <a:p>
            <a:pPr marL="457200" marR="0" lvl="0" indent="0" algn="l" defTabSz="914400" rtl="0" eaLnBrk="1" fontAlgn="auto" latinLnBrk="0" hangingPunct="1">
              <a:lnSpc>
                <a:spcPct val="107000"/>
              </a:lnSpc>
              <a:spcBef>
                <a:spcPts val="6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If the health insurance plan that I select has dental and vision coverage is that the same as the BENEFEDS coverage?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0"/>
              </a:spcBef>
              <a:spcAft>
                <a:spcPts val="8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No, Some FEHB plans include limited dental and vision coverage, but the coverage offered through BENEFEDS is supplemental coverage and requires an additional premium. BENEFEDS enrollment is not associated with your health insurance enrollment and is done via the BENEFEDS website. </a:t>
            </a: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(Slide 42)</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F9B985F-9BC9-EECC-906B-6A747B8A4104}"/>
              </a:ext>
            </a:extLst>
          </p:cNvPr>
          <p:cNvSpPr>
            <a:spLocks noGrp="1"/>
          </p:cNvSpPr>
          <p:nvPr>
            <p:ph type="sldNum" sz="quarter" idx="12"/>
          </p:nvPr>
        </p:nvSpPr>
        <p:spPr/>
        <p:txBody>
          <a:bodyPr/>
          <a:lstStyle/>
          <a:p>
            <a:fld id="{781057C3-FDA3-B146-AA6C-F3C04E67C803}" type="slidenum">
              <a:rPr lang="en-US" smtClean="0"/>
              <a:pPr/>
              <a:t>37</a:t>
            </a:fld>
            <a:endParaRPr lang="en-US" dirty="0"/>
          </a:p>
        </p:txBody>
      </p:sp>
    </p:spTree>
    <p:extLst>
      <p:ext uri="{BB962C8B-B14F-4D97-AF65-F5344CB8AC3E}">
        <p14:creationId xmlns:p14="http://schemas.microsoft.com/office/powerpoint/2010/main" val="29272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circle(in)">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circle(in)">
                                      <p:cBhvr>
                                        <p:cTn id="12" dur="20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circle(in)">
                                      <p:cBhvr>
                                        <p:cTn id="17"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39773-1625-F91A-4A25-142950389A1A}"/>
              </a:ext>
            </a:extLst>
          </p:cNvPr>
          <p:cNvSpPr>
            <a:spLocks noGrp="1"/>
          </p:cNvSpPr>
          <p:nvPr>
            <p:ph type="title"/>
          </p:nvPr>
        </p:nvSpPr>
        <p:spPr/>
        <p:txBody>
          <a:bodyPr/>
          <a:lstStyle/>
          <a:p>
            <a:r>
              <a:rPr lang="en-US" dirty="0"/>
              <a:t>Section 8: BENEFEDS/Supplemental Insurance</a:t>
            </a:r>
          </a:p>
        </p:txBody>
      </p:sp>
      <p:sp>
        <p:nvSpPr>
          <p:cNvPr id="3" name="Content Placeholder 2">
            <a:extLst>
              <a:ext uri="{FF2B5EF4-FFF2-40B4-BE49-F238E27FC236}">
                <a16:creationId xmlns:a16="http://schemas.microsoft.com/office/drawing/2014/main" id="{D0F1452F-0FF6-F00D-E792-D95E73934CEF}"/>
              </a:ext>
            </a:extLst>
          </p:cNvPr>
          <p:cNvSpPr>
            <a:spLocks noGrp="1"/>
          </p:cNvSpPr>
          <p:nvPr>
            <p:ph idx="1"/>
          </p:nvPr>
        </p:nvSpPr>
        <p:spPr>
          <a:xfrm>
            <a:off x="589085" y="1188720"/>
            <a:ext cx="8154865"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Is there an age limit for children on the dental and vision insurance?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12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Yes. Eligible dependents include unmarried children under age 22 (including recognized natural children, adopted children, stepchildren, and foster children, if living with an employee or annuitant in a regular parent-child relationship) or children, any age, incapable of self-support due to mental or physical disability existing before age 22.</a:t>
            </a: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Where can I find the plans and costs for the Dental and Vision insurance?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12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Supplemental plans and premiums are on the Office of Personnel Management website via the </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hlinkClick r:id="rId2"/>
              </a:rPr>
              <a:t>FEDVIP Plan</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Comparison tool or on the BENEFEDS website.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DA370FB-A907-08C8-EA25-9519FD6319B7}"/>
              </a:ext>
            </a:extLst>
          </p:cNvPr>
          <p:cNvSpPr>
            <a:spLocks noGrp="1"/>
          </p:cNvSpPr>
          <p:nvPr>
            <p:ph type="sldNum" sz="quarter" idx="12"/>
          </p:nvPr>
        </p:nvSpPr>
        <p:spPr/>
        <p:txBody>
          <a:bodyPr/>
          <a:lstStyle/>
          <a:p>
            <a:fld id="{781057C3-FDA3-B146-AA6C-F3C04E67C803}" type="slidenum">
              <a:rPr lang="en-US" smtClean="0"/>
              <a:t>38</a:t>
            </a:fld>
            <a:endParaRPr lang="en-US" dirty="0"/>
          </a:p>
        </p:txBody>
      </p:sp>
    </p:spTree>
    <p:extLst>
      <p:ext uri="{BB962C8B-B14F-4D97-AF65-F5344CB8AC3E}">
        <p14:creationId xmlns:p14="http://schemas.microsoft.com/office/powerpoint/2010/main" val="157635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heel(1)">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heel(1)">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FB2E18-86A1-6B03-1D1C-3DC201D3C40C}"/>
              </a:ext>
            </a:extLst>
          </p:cNvPr>
          <p:cNvSpPr>
            <a:spLocks noGrp="1"/>
          </p:cNvSpPr>
          <p:nvPr>
            <p:ph type="title"/>
          </p:nvPr>
        </p:nvSpPr>
        <p:spPr/>
        <p:txBody>
          <a:bodyPr/>
          <a:lstStyle/>
          <a:p>
            <a:r>
              <a:rPr lang="en-US" dirty="0"/>
              <a:t>FAQs</a:t>
            </a:r>
          </a:p>
        </p:txBody>
      </p:sp>
      <p:sp>
        <p:nvSpPr>
          <p:cNvPr id="7" name="Text Placeholder 6">
            <a:extLst>
              <a:ext uri="{FF2B5EF4-FFF2-40B4-BE49-F238E27FC236}">
                <a16:creationId xmlns:a16="http://schemas.microsoft.com/office/drawing/2014/main" id="{F02EBEA5-5E7A-1D5C-8944-868CE9A42573}"/>
              </a:ext>
            </a:extLst>
          </p:cNvPr>
          <p:cNvSpPr>
            <a:spLocks noGrp="1"/>
          </p:cNvSpPr>
          <p:nvPr>
            <p:ph type="body" sz="quarter" idx="24"/>
          </p:nvPr>
        </p:nvSpPr>
        <p:spPr/>
        <p:txBody>
          <a:bodyPr/>
          <a:lstStyle/>
          <a:p>
            <a:pPr algn="ctr"/>
            <a:endParaRPr lang="en-US" sz="3600" dirty="0"/>
          </a:p>
          <a:p>
            <a:pPr algn="ctr"/>
            <a:endParaRPr lang="en-US" sz="3600" dirty="0"/>
          </a:p>
          <a:p>
            <a:pPr algn="ctr"/>
            <a:r>
              <a:rPr lang="en-US" sz="4000" dirty="0"/>
              <a:t>Section Nine (9): </a:t>
            </a:r>
          </a:p>
          <a:p>
            <a:pPr algn="ctr"/>
            <a:r>
              <a:rPr lang="en-US" sz="4000" dirty="0"/>
              <a:t>Life Insurance</a:t>
            </a:r>
          </a:p>
        </p:txBody>
      </p:sp>
      <p:sp>
        <p:nvSpPr>
          <p:cNvPr id="4" name="Slide Number Placeholder 3">
            <a:extLst>
              <a:ext uri="{FF2B5EF4-FFF2-40B4-BE49-F238E27FC236}">
                <a16:creationId xmlns:a16="http://schemas.microsoft.com/office/drawing/2014/main" id="{B11F3B20-73CA-B967-DFF4-90F5800B266F}"/>
              </a:ext>
            </a:extLst>
          </p:cNvPr>
          <p:cNvSpPr>
            <a:spLocks noGrp="1"/>
          </p:cNvSpPr>
          <p:nvPr>
            <p:ph type="sldNum" sz="quarter" idx="23"/>
          </p:nvPr>
        </p:nvSpPr>
        <p:spPr/>
        <p:txBody>
          <a:bodyPr/>
          <a:lstStyle/>
          <a:p>
            <a:fld id="{781057C3-FDA3-B146-AA6C-F3C04E67C803}" type="slidenum">
              <a:rPr lang="en-US" smtClean="0"/>
              <a:t>39</a:t>
            </a:fld>
            <a:endParaRPr lang="en-US" dirty="0"/>
          </a:p>
        </p:txBody>
      </p:sp>
    </p:spTree>
    <p:extLst>
      <p:ext uri="{BB962C8B-B14F-4D97-AF65-F5344CB8AC3E}">
        <p14:creationId xmlns:p14="http://schemas.microsoft.com/office/powerpoint/2010/main" val="229859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46CD7D-C03C-2D23-3EB3-5E99B1D45347}"/>
              </a:ext>
            </a:extLst>
          </p:cNvPr>
          <p:cNvSpPr>
            <a:spLocks noGrp="1"/>
          </p:cNvSpPr>
          <p:nvPr>
            <p:ph type="title"/>
          </p:nvPr>
        </p:nvSpPr>
        <p:spPr/>
        <p:txBody>
          <a:bodyPr/>
          <a:lstStyle/>
          <a:p>
            <a:pPr algn="ctr"/>
            <a:r>
              <a:rPr lang="en-US" dirty="0"/>
              <a:t>Section 1: Leave</a:t>
            </a:r>
          </a:p>
        </p:txBody>
      </p:sp>
      <p:sp>
        <p:nvSpPr>
          <p:cNvPr id="11" name="Content Placeholder 10">
            <a:extLst>
              <a:ext uri="{FF2B5EF4-FFF2-40B4-BE49-F238E27FC236}">
                <a16:creationId xmlns:a16="http://schemas.microsoft.com/office/drawing/2014/main" id="{1176E103-EE6E-1089-FD2D-A9600731980E}"/>
              </a:ext>
            </a:extLst>
          </p:cNvPr>
          <p:cNvSpPr>
            <a:spLocks noGrp="1"/>
          </p:cNvSpPr>
          <p:nvPr>
            <p:ph idx="1"/>
          </p:nvPr>
        </p:nvSpPr>
        <p:spPr>
          <a:xfrm>
            <a:off x="473725" y="1188720"/>
            <a:ext cx="8270225" cy="4846320"/>
          </a:xfrm>
        </p:spPr>
        <p:style>
          <a:lnRef idx="2">
            <a:schemeClr val="accent3"/>
          </a:lnRef>
          <a:fillRef idx="1">
            <a:schemeClr val="lt1"/>
          </a:fillRef>
          <a:effectRef idx="0">
            <a:schemeClr val="accent3"/>
          </a:effectRef>
          <a:fontRef idx="minor">
            <a:schemeClr val="dk1"/>
          </a:fontRef>
        </p:style>
        <p:txBody>
          <a:bodyPr/>
          <a:lstStyle/>
          <a:p>
            <a:pPr marL="285750" lvl="0" indent="-285750" defTabSz="914400">
              <a:lnSpc>
                <a:spcPct val="107000"/>
              </a:lnSpc>
              <a:spcBef>
                <a:spcPts val="0"/>
              </a:spcBef>
              <a:spcAft>
                <a:spcPts val="800"/>
              </a:spcAft>
              <a:buClr>
                <a:srgbClr val="C00000"/>
              </a:buClr>
              <a:buFont typeface="David" panose="020E0502060401010101" pitchFamily="34" charset="-79"/>
              <a:buChar char="Q"/>
            </a:pPr>
            <a:endParaRPr lang="en-US" sz="1800" dirty="0">
              <a:solidFill>
                <a:prstClr val="black"/>
              </a:solidFill>
              <a:latin typeface="Calibri Light" panose="020F0302020204030204"/>
              <a:ea typeface="Calibri" panose="020F0502020204030204" pitchFamily="34" charset="0"/>
              <a:cs typeface="Times New Roman" panose="02020603050405020304" pitchFamily="18" charset="0"/>
            </a:endParaRPr>
          </a:p>
          <a:p>
            <a:pPr marL="285750" lvl="0" indent="-285750" defTabSz="914400">
              <a:lnSpc>
                <a:spcPct val="107000"/>
              </a:lnSpc>
              <a:spcBef>
                <a:spcPts val="0"/>
              </a:spcBef>
              <a:spcAft>
                <a:spcPts val="800"/>
              </a:spcAft>
              <a:buClr>
                <a:srgbClr val="C00000"/>
              </a:buClr>
              <a:buFont typeface="David" panose="020E0502060401010101" pitchFamily="34" charset="-79"/>
              <a:buChar char="Q"/>
            </a:pPr>
            <a:r>
              <a:rPr lang="en-US" sz="1800" dirty="0">
                <a:solidFill>
                  <a:prstClr val="black"/>
                </a:solidFill>
                <a:latin typeface="Calibri Light" panose="020F0302020204030204"/>
                <a:ea typeface="Calibri" panose="020F0502020204030204" pitchFamily="34" charset="0"/>
                <a:cs typeface="Times New Roman" panose="02020603050405020304" pitchFamily="18" charset="0"/>
              </a:rPr>
              <a:t>If I have prior federal government service and was accruing 6/8 hours per pay period how long before my accruals are updated to that again?</a:t>
            </a:r>
            <a:endParaRPr lang="en-US" sz="1800" b="0" dirty="0">
              <a:solidFill>
                <a:prstClr val="black"/>
              </a:solidFill>
              <a:latin typeface="Calibri Light" panose="020F0302020204030204"/>
              <a:ea typeface="Calibri" panose="020F0502020204030204" pitchFamily="34" charset="0"/>
              <a:cs typeface="Times New Roman" panose="02020603050405020304" pitchFamily="18" charset="0"/>
            </a:endParaRPr>
          </a:p>
          <a:p>
            <a:pPr marL="742950" lvl="0" indent="-285750" defTabSz="914400">
              <a:lnSpc>
                <a:spcPct val="107000"/>
              </a:lnSpc>
              <a:spcBef>
                <a:spcPts val="0"/>
              </a:spcBef>
              <a:spcAft>
                <a:spcPts val="800"/>
              </a:spcAft>
              <a:buClr>
                <a:srgbClr val="4472C4">
                  <a:lumMod val="75000"/>
                </a:srgbClr>
              </a:buClr>
              <a:buFont typeface="David" panose="020E0502060401010101" pitchFamily="34" charset="-79"/>
              <a:buChar char="A"/>
            </a:pPr>
            <a:r>
              <a:rPr lang="en-US" sz="1800" b="0" dirty="0">
                <a:solidFill>
                  <a:prstClr val="black"/>
                </a:solidFill>
                <a:latin typeface="Calibri Light" panose="020F0302020204030204"/>
                <a:ea typeface="Calibri" panose="020F0502020204030204" pitchFamily="34" charset="0"/>
                <a:cs typeface="Times New Roman" panose="02020603050405020304" pitchFamily="18" charset="0"/>
              </a:rPr>
              <a:t>Once your personnel folder (OPF) is received, all prior service will be calculated, and your Service Computation Date (SCD) verified. </a:t>
            </a:r>
          </a:p>
          <a:p>
            <a:pPr marL="457200" lvl="0" defTabSz="914400">
              <a:lnSpc>
                <a:spcPct val="107000"/>
              </a:lnSpc>
              <a:spcBef>
                <a:spcPts val="0"/>
              </a:spcBef>
              <a:spcAft>
                <a:spcPts val="800"/>
              </a:spcAft>
              <a:buClr>
                <a:srgbClr val="4472C4">
                  <a:lumMod val="75000"/>
                </a:srgbClr>
              </a:buClr>
            </a:pPr>
            <a:r>
              <a:rPr lang="en-US" sz="1800" b="0" dirty="0">
                <a:solidFill>
                  <a:prstClr val="black"/>
                </a:solidFill>
                <a:latin typeface="Calibri Light" panose="020F0302020204030204"/>
                <a:ea typeface="Calibri" panose="020F0502020204030204" pitchFamily="34" charset="0"/>
                <a:cs typeface="Times New Roman" panose="02020603050405020304" pitchFamily="18" charset="0"/>
              </a:rPr>
              <a:t>-    This process can take more than 120 days.</a:t>
            </a:r>
          </a:p>
          <a:p>
            <a:pPr marL="742950" lvl="0" indent="-285750" defTabSz="914400">
              <a:lnSpc>
                <a:spcPct val="107000"/>
              </a:lnSpc>
              <a:spcBef>
                <a:spcPts val="0"/>
              </a:spcBef>
              <a:spcAft>
                <a:spcPts val="800"/>
              </a:spcAft>
              <a:buClr>
                <a:srgbClr val="4472C4">
                  <a:lumMod val="75000"/>
                </a:srgbClr>
              </a:buClr>
              <a:buFontTx/>
              <a:buChar char="-"/>
            </a:pPr>
            <a:r>
              <a:rPr lang="en-US" sz="1800" b="0" dirty="0">
                <a:solidFill>
                  <a:prstClr val="black"/>
                </a:solidFill>
                <a:latin typeface="Calibri Light" panose="020F0302020204030204"/>
                <a:ea typeface="Calibri" panose="020F0502020204030204" pitchFamily="34" charset="0"/>
                <a:cs typeface="Times New Roman" panose="02020603050405020304" pitchFamily="18" charset="0"/>
              </a:rPr>
              <a:t>You can submit your last Statement of Earnings and Leave (SEL) to the Data Integrity Office for an expedited service if you have leave transferring with you. Submit to </a:t>
            </a:r>
            <a:r>
              <a:rPr lang="en-US" sz="1800" b="0" u="sng" dirty="0">
                <a:solidFill>
                  <a:srgbClr val="0563C1"/>
                </a:solidFill>
                <a:latin typeface="Calibri Light" panose="020F0302020204030204"/>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opf.con.site@irs.gov</a:t>
            </a:r>
            <a:r>
              <a:rPr lang="en-US" sz="1800" b="0" dirty="0">
                <a:solidFill>
                  <a:prstClr val="black"/>
                </a:solidFill>
                <a:latin typeface="Calibri Light" panose="020F0302020204030204"/>
                <a:ea typeface="Calibri" panose="020F0502020204030204" pitchFamily="34" charset="0"/>
                <a:cs typeface="Times New Roman" panose="02020603050405020304" pitchFamily="18" charset="0"/>
              </a:rPr>
              <a:t>. </a:t>
            </a:r>
          </a:p>
          <a:p>
            <a:pPr marL="742950" lvl="0" indent="-285750" defTabSz="914400">
              <a:lnSpc>
                <a:spcPct val="107000"/>
              </a:lnSpc>
              <a:spcBef>
                <a:spcPts val="0"/>
              </a:spcBef>
              <a:spcAft>
                <a:spcPts val="800"/>
              </a:spcAft>
              <a:buClr>
                <a:srgbClr val="4472C4">
                  <a:lumMod val="75000"/>
                </a:srgbClr>
              </a:buClr>
              <a:buFontTx/>
              <a:buChar char="-"/>
            </a:pPr>
            <a:r>
              <a:rPr lang="en-US" sz="1800" b="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If you do not receive an update within 120 days, open a service request through </a:t>
            </a:r>
            <a:r>
              <a:rPr lang="en-US" sz="1800" b="0" u="sng"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IRS Service Central</a:t>
            </a:r>
            <a:r>
              <a:rPr lang="en-US" sz="1800" b="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  </a:t>
            </a:r>
            <a:r>
              <a:rPr lang="en-US" sz="18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(Slide 64 &amp; 65)</a:t>
            </a:r>
            <a:r>
              <a:rPr lang="en-US" sz="1800" b="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a:t>
            </a:r>
          </a:p>
          <a:p>
            <a:endParaRPr lang="en-US" dirty="0"/>
          </a:p>
        </p:txBody>
      </p:sp>
      <p:sp>
        <p:nvSpPr>
          <p:cNvPr id="6" name="Slide Number Placeholder 5">
            <a:extLst>
              <a:ext uri="{FF2B5EF4-FFF2-40B4-BE49-F238E27FC236}">
                <a16:creationId xmlns:a16="http://schemas.microsoft.com/office/drawing/2014/main" id="{0D3EEF3F-4BCF-9C4A-1A33-D0C455467FA0}"/>
              </a:ext>
            </a:extLst>
          </p:cNvPr>
          <p:cNvSpPr>
            <a:spLocks noGrp="1"/>
          </p:cNvSpPr>
          <p:nvPr>
            <p:ph type="sldNum" sz="quarter" idx="12"/>
          </p:nvPr>
        </p:nvSpPr>
        <p:spPr/>
        <p:txBody>
          <a:bodyPr/>
          <a:lstStyle/>
          <a:p>
            <a:fld id="{781057C3-FDA3-B146-AA6C-F3C04E67C803}" type="slidenum">
              <a:rPr lang="en-US" smtClean="0"/>
              <a:pPr/>
              <a:t>4</a:t>
            </a:fld>
            <a:endParaRPr lang="en-US" dirty="0"/>
          </a:p>
        </p:txBody>
      </p:sp>
    </p:spTree>
    <p:extLst>
      <p:ext uri="{BB962C8B-B14F-4D97-AF65-F5344CB8AC3E}">
        <p14:creationId xmlns:p14="http://schemas.microsoft.com/office/powerpoint/2010/main" val="311260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barn(inVertical)">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arn(inVertic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arn(inVertic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arn(inVertical)">
                                      <p:cBhvr>
                                        <p:cTn id="2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72AF80-56AD-AC8E-6248-82F68ED55392}"/>
              </a:ext>
            </a:extLst>
          </p:cNvPr>
          <p:cNvSpPr>
            <a:spLocks noGrp="1"/>
          </p:cNvSpPr>
          <p:nvPr>
            <p:ph type="title"/>
          </p:nvPr>
        </p:nvSpPr>
        <p:spPr/>
        <p:txBody>
          <a:bodyPr/>
          <a:lstStyle/>
          <a:p>
            <a:r>
              <a:rPr lang="en-US" dirty="0"/>
              <a:t>Section 9: Life Insurance</a:t>
            </a:r>
          </a:p>
        </p:txBody>
      </p:sp>
      <p:sp>
        <p:nvSpPr>
          <p:cNvPr id="6" name="Content Placeholder 5">
            <a:extLst>
              <a:ext uri="{FF2B5EF4-FFF2-40B4-BE49-F238E27FC236}">
                <a16:creationId xmlns:a16="http://schemas.microsoft.com/office/drawing/2014/main" id="{87BED0BC-AB2E-98F8-17AD-E3AD4CF89548}"/>
              </a:ext>
            </a:extLst>
          </p:cNvPr>
          <p:cNvSpPr>
            <a:spLocks noGrp="1"/>
          </p:cNvSpPr>
          <p:nvPr>
            <p:ph idx="1"/>
          </p:nvPr>
        </p:nvSpPr>
        <p:spPr>
          <a:xfrm>
            <a:off x="624254" y="1188720"/>
            <a:ext cx="8119696"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If I only want basic life insurance coverage, do I need to do anything?</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No. You will be enrolled automatically once you are certified, and no form is required. </a:t>
            </a: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(Slide 44)</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If I choose not to keep the basic coverage or not enroll in the optional life insurance coverages can this be done later?</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If you choose to waive coverage now, you will have to complete a physical at your cost, experience a QLE or wait for an open season (which is rare) to enroll or increase. </a:t>
            </a: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(Slide 44)</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27F13C9-1DDF-1B4E-3430-B11F69814BE9}"/>
              </a:ext>
            </a:extLst>
          </p:cNvPr>
          <p:cNvSpPr>
            <a:spLocks noGrp="1"/>
          </p:cNvSpPr>
          <p:nvPr>
            <p:ph type="sldNum" sz="quarter" idx="12"/>
          </p:nvPr>
        </p:nvSpPr>
        <p:spPr/>
        <p:txBody>
          <a:bodyPr/>
          <a:lstStyle/>
          <a:p>
            <a:fld id="{781057C3-FDA3-B146-AA6C-F3C04E67C803}" type="slidenum">
              <a:rPr lang="en-US" smtClean="0"/>
              <a:pPr/>
              <a:t>40</a:t>
            </a:fld>
            <a:endParaRPr lang="en-US" dirty="0"/>
          </a:p>
        </p:txBody>
      </p:sp>
    </p:spTree>
    <p:extLst>
      <p:ext uri="{BB962C8B-B14F-4D97-AF65-F5344CB8AC3E}">
        <p14:creationId xmlns:p14="http://schemas.microsoft.com/office/powerpoint/2010/main" val="166050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randombar(horizontal)">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9431-0BF3-CD3E-9CC7-BF836AB171AE}"/>
              </a:ext>
            </a:extLst>
          </p:cNvPr>
          <p:cNvSpPr>
            <a:spLocks noGrp="1"/>
          </p:cNvSpPr>
          <p:nvPr>
            <p:ph type="title"/>
          </p:nvPr>
        </p:nvSpPr>
        <p:spPr/>
        <p:txBody>
          <a:bodyPr/>
          <a:lstStyle/>
          <a:p>
            <a:r>
              <a:rPr lang="en-US" dirty="0"/>
              <a:t>Section 9: Life Insurance</a:t>
            </a:r>
          </a:p>
        </p:txBody>
      </p:sp>
      <p:sp>
        <p:nvSpPr>
          <p:cNvPr id="3" name="Content Placeholder 2">
            <a:extLst>
              <a:ext uri="{FF2B5EF4-FFF2-40B4-BE49-F238E27FC236}">
                <a16:creationId xmlns:a16="http://schemas.microsoft.com/office/drawing/2014/main" id="{74312E97-1ABD-CABC-855B-243037FFA3EC}"/>
              </a:ext>
            </a:extLst>
          </p:cNvPr>
          <p:cNvSpPr>
            <a:spLocks noGrp="1"/>
          </p:cNvSpPr>
          <p:nvPr>
            <p:ph idx="1"/>
          </p:nvPr>
        </p:nvSpPr>
        <p:spPr>
          <a:xfrm>
            <a:off x="492369" y="1188720"/>
            <a:ext cx="8379069" cy="4846320"/>
          </a:xfrm>
        </p:spPr>
        <p:txBody>
          <a:bodyPr/>
          <a:lstStyle/>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Can you tell me exactly what the life insurance will cost me per pay period?</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60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The life insurance premiums vary based on your age, salary, and multiples you elect. You can access the </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hlinkClick r:id="rId2"/>
              </a:rPr>
              <a:t>FEGLI calculator</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to determine the costs. </a:t>
            </a: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(Slide 44 &amp; 45)</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pPr marL="285750" marR="0" lvl="0" indent="-285750" algn="l" defTabSz="914400" rtl="0" eaLnBrk="1" fontAlgn="auto" latinLnBrk="0" hangingPunct="1">
              <a:lnSpc>
                <a:spcPct val="100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Does the cost for the Option C Family Coverage go up for the number of covered family members?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0000"/>
              </a:lnSpc>
              <a:spcBef>
                <a:spcPts val="600"/>
              </a:spcBef>
              <a:spcAft>
                <a:spcPts val="12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No, the cost of Option C Coverage is based on your age, as well as the number of multiples you elect, not the number of eligible dependents. </a:t>
            </a:r>
            <a:r>
              <a:rPr kumimoji="0" lang="en-US" sz="1800" b="1" i="0" u="none" strike="noStrike" kern="1200" cap="none" spc="0" normalizeH="0" baseline="0" noProof="0" dirty="0">
                <a:ln>
                  <a:noFill/>
                </a:ln>
                <a:solidFill>
                  <a:srgbClr val="C00000"/>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5800294-0405-C43C-CF9B-EEFF60739F55}"/>
              </a:ext>
            </a:extLst>
          </p:cNvPr>
          <p:cNvSpPr>
            <a:spLocks noGrp="1"/>
          </p:cNvSpPr>
          <p:nvPr>
            <p:ph type="sldNum" sz="quarter" idx="12"/>
          </p:nvPr>
        </p:nvSpPr>
        <p:spPr/>
        <p:txBody>
          <a:bodyPr/>
          <a:lstStyle/>
          <a:p>
            <a:fld id="{781057C3-FDA3-B146-AA6C-F3C04E67C803}" type="slidenum">
              <a:rPr lang="en-US" smtClean="0"/>
              <a:t>41</a:t>
            </a:fld>
            <a:endParaRPr lang="en-US" dirty="0"/>
          </a:p>
        </p:txBody>
      </p:sp>
    </p:spTree>
    <p:extLst>
      <p:ext uri="{BB962C8B-B14F-4D97-AF65-F5344CB8AC3E}">
        <p14:creationId xmlns:p14="http://schemas.microsoft.com/office/powerpoint/2010/main" val="112791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p:cTn id="1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5D4A-077C-9413-C6E8-9BF36B6C3F3D}"/>
              </a:ext>
            </a:extLst>
          </p:cNvPr>
          <p:cNvSpPr>
            <a:spLocks noGrp="1"/>
          </p:cNvSpPr>
          <p:nvPr>
            <p:ph type="title"/>
          </p:nvPr>
        </p:nvSpPr>
        <p:spPr/>
        <p:txBody>
          <a:bodyPr/>
          <a:lstStyle/>
          <a:p>
            <a:r>
              <a:rPr lang="en-US" dirty="0"/>
              <a:t>Section 9: Life Insurance</a:t>
            </a:r>
          </a:p>
        </p:txBody>
      </p:sp>
      <p:sp>
        <p:nvSpPr>
          <p:cNvPr id="3" name="Content Placeholder 2">
            <a:extLst>
              <a:ext uri="{FF2B5EF4-FFF2-40B4-BE49-F238E27FC236}">
                <a16:creationId xmlns:a16="http://schemas.microsoft.com/office/drawing/2014/main" id="{78976B79-0126-E87D-229D-A39CDA57220A}"/>
              </a:ext>
            </a:extLst>
          </p:cNvPr>
          <p:cNvSpPr>
            <a:spLocks noGrp="1"/>
          </p:cNvSpPr>
          <p:nvPr>
            <p:ph idx="1"/>
          </p:nvPr>
        </p:nvSpPr>
        <p:spPr>
          <a:xfrm>
            <a:off x="465992" y="1188720"/>
            <a:ext cx="8277958" cy="4846320"/>
          </a:xfrm>
        </p:spPr>
        <p: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Is there an age limit for children covered under Option C?</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0000"/>
              </a:lnSpc>
              <a:spcBef>
                <a:spcPts val="600"/>
              </a:spcBef>
              <a:spcAft>
                <a:spcPts val="12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Yes, the FEGLI law defines eligible family members for Option C coverage as your spouse and your unmarried dependent children under age 22.</a:t>
            </a:r>
          </a:p>
          <a:p>
            <a:pPr marL="285750" marR="0" lvl="0" indent="-285750" algn="l" defTabSz="914400" rtl="0" eaLnBrk="1" fontAlgn="auto" latinLnBrk="0" hangingPunct="1">
              <a:lnSpc>
                <a:spcPct val="100000"/>
              </a:lnSpc>
              <a:spcBef>
                <a:spcPts val="60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Do I have to submit beneficiary forms?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0000"/>
              </a:lnSpc>
              <a:spcBef>
                <a:spcPts val="0"/>
              </a:spcBef>
              <a:spcAft>
                <a:spcPts val="12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No, you are not required to submit beneficiary forms. If forms are not submitted the Federal Order of Precedence applies. Information on the </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hlinkClick r:id="rId2"/>
              </a:rPr>
              <a:t>Federal Order of Precedence</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is available on the OPM website; however, if at any time the Order of Precedence does not fit your circumstance, it is highly recommended you submit beneficiary forms.</a:t>
            </a:r>
            <a:r>
              <a:rPr kumimoji="0" lang="en-US" sz="1800" b="1" i="0" u="none" strike="noStrike" kern="1200" cap="none" spc="0" normalizeH="0" baseline="0" noProof="0" dirty="0">
                <a:ln>
                  <a:noFill/>
                </a:ln>
                <a:solidFill>
                  <a:srgbClr val="C00000"/>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D236B2E-175D-024A-F500-CBA0BF9D44CA}"/>
              </a:ext>
            </a:extLst>
          </p:cNvPr>
          <p:cNvSpPr>
            <a:spLocks noGrp="1"/>
          </p:cNvSpPr>
          <p:nvPr>
            <p:ph type="sldNum" sz="quarter" idx="12"/>
          </p:nvPr>
        </p:nvSpPr>
        <p:spPr/>
        <p:txBody>
          <a:bodyPr/>
          <a:lstStyle/>
          <a:p>
            <a:fld id="{781057C3-FDA3-B146-AA6C-F3C04E67C803}" type="slidenum">
              <a:rPr lang="en-US" smtClean="0"/>
              <a:t>42</a:t>
            </a:fld>
            <a:endParaRPr lang="en-US" dirty="0"/>
          </a:p>
        </p:txBody>
      </p:sp>
    </p:spTree>
    <p:extLst>
      <p:ext uri="{BB962C8B-B14F-4D97-AF65-F5344CB8AC3E}">
        <p14:creationId xmlns:p14="http://schemas.microsoft.com/office/powerpoint/2010/main" val="94874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2000"/>
                                        <p:tgtEl>
                                          <p:spTgt spid="3">
                                            <p:txEl>
                                              <p:pRg st="4" end="4"/>
                                            </p:txEl>
                                          </p:spTgt>
                                        </p:tgtEl>
                                      </p:cBhvr>
                                    </p:animEffect>
                                    <p:anim calcmode="lin" valueType="num">
                                      <p:cBhvr>
                                        <p:cTn id="15"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anim calcmode="lin" valueType="num">
                                      <p:cBhvr>
                                        <p:cTn id="22"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67E29-3BB9-AD25-83D9-02778CC4C4F1}"/>
              </a:ext>
            </a:extLst>
          </p:cNvPr>
          <p:cNvSpPr>
            <a:spLocks noGrp="1"/>
          </p:cNvSpPr>
          <p:nvPr>
            <p:ph type="title"/>
          </p:nvPr>
        </p:nvSpPr>
        <p:spPr/>
        <p:txBody>
          <a:bodyPr/>
          <a:lstStyle/>
          <a:p>
            <a:r>
              <a:rPr lang="en-US" dirty="0"/>
              <a:t>Section 9: Life Insurance</a:t>
            </a:r>
          </a:p>
        </p:txBody>
      </p:sp>
      <p:sp>
        <p:nvSpPr>
          <p:cNvPr id="3" name="Content Placeholder 2">
            <a:extLst>
              <a:ext uri="{FF2B5EF4-FFF2-40B4-BE49-F238E27FC236}">
                <a16:creationId xmlns:a16="http://schemas.microsoft.com/office/drawing/2014/main" id="{92D794E5-9867-0FFD-15DC-0C6F91198694}"/>
              </a:ext>
            </a:extLst>
          </p:cNvPr>
          <p:cNvSpPr>
            <a:spLocks noGrp="1"/>
          </p:cNvSpPr>
          <p:nvPr>
            <p:ph idx="1"/>
          </p:nvPr>
        </p:nvSpPr>
        <p:spPr>
          <a:xfrm>
            <a:off x="641838" y="1188720"/>
            <a:ext cx="8102112" cy="4846320"/>
          </a:xfrm>
        </p:spPr>
        <p: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David" panose="020E0502060401010101" pitchFamily="34" charset="-79"/>
              <a:buChar char="Q"/>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Am I only able to waive the life insurance during the initial 60 days?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0000"/>
              </a:lnSpc>
              <a:spcBef>
                <a:spcPts val="600"/>
              </a:spcBef>
              <a:spcAft>
                <a:spcPts val="12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No, you can waive or reduce your life insurance coverage at any time.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232B20A-D032-6FA6-17CB-A26A547B8AB4}"/>
              </a:ext>
            </a:extLst>
          </p:cNvPr>
          <p:cNvSpPr>
            <a:spLocks noGrp="1"/>
          </p:cNvSpPr>
          <p:nvPr>
            <p:ph type="sldNum" sz="quarter" idx="12"/>
          </p:nvPr>
        </p:nvSpPr>
        <p:spPr/>
        <p:txBody>
          <a:bodyPr/>
          <a:lstStyle/>
          <a:p>
            <a:fld id="{781057C3-FDA3-B146-AA6C-F3C04E67C803}" type="slidenum">
              <a:rPr lang="en-US" smtClean="0"/>
              <a:t>43</a:t>
            </a:fld>
            <a:endParaRPr lang="en-US" dirty="0"/>
          </a:p>
        </p:txBody>
      </p:sp>
    </p:spTree>
    <p:extLst>
      <p:ext uri="{BB962C8B-B14F-4D97-AF65-F5344CB8AC3E}">
        <p14:creationId xmlns:p14="http://schemas.microsoft.com/office/powerpoint/2010/main" val="202038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00BB8-2796-7DFF-1987-71239CC8FEF7}"/>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D7D15141-083E-9896-10D9-FF4505C6A657}"/>
              </a:ext>
            </a:extLst>
          </p:cNvPr>
          <p:cNvSpPr>
            <a:spLocks noGrp="1"/>
          </p:cNvSpPr>
          <p:nvPr>
            <p:ph type="body" sz="quarter" idx="24"/>
          </p:nvPr>
        </p:nvSpPr>
        <p:spPr/>
        <p:txBody>
          <a:bodyPr/>
          <a:lstStyle/>
          <a:p>
            <a:pPr algn="ctr"/>
            <a:endParaRPr lang="en-US" sz="4000" dirty="0"/>
          </a:p>
          <a:p>
            <a:pPr algn="ctr"/>
            <a:endParaRPr lang="en-US" sz="4000" dirty="0"/>
          </a:p>
          <a:p>
            <a:pPr algn="ctr"/>
            <a:r>
              <a:rPr lang="en-US" sz="4000" dirty="0"/>
              <a:t>Still Have Questions?</a:t>
            </a:r>
          </a:p>
        </p:txBody>
      </p:sp>
      <p:sp>
        <p:nvSpPr>
          <p:cNvPr id="4" name="Slide Number Placeholder 3">
            <a:extLst>
              <a:ext uri="{FF2B5EF4-FFF2-40B4-BE49-F238E27FC236}">
                <a16:creationId xmlns:a16="http://schemas.microsoft.com/office/drawing/2014/main" id="{452EE244-2F41-E5EB-B439-3805E5D5C706}"/>
              </a:ext>
            </a:extLst>
          </p:cNvPr>
          <p:cNvSpPr>
            <a:spLocks noGrp="1"/>
          </p:cNvSpPr>
          <p:nvPr>
            <p:ph type="sldNum" sz="quarter" idx="23"/>
          </p:nvPr>
        </p:nvSpPr>
        <p:spPr/>
        <p:txBody>
          <a:bodyPr/>
          <a:lstStyle/>
          <a:p>
            <a:fld id="{781057C3-FDA3-B146-AA6C-F3C04E67C803}" type="slidenum">
              <a:rPr lang="en-US" smtClean="0"/>
              <a:t>44</a:t>
            </a:fld>
            <a:endParaRPr lang="en-US" dirty="0"/>
          </a:p>
        </p:txBody>
      </p:sp>
    </p:spTree>
    <p:extLst>
      <p:ext uri="{BB962C8B-B14F-4D97-AF65-F5344CB8AC3E}">
        <p14:creationId xmlns:p14="http://schemas.microsoft.com/office/powerpoint/2010/main" val="1327287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07F09-B4E6-0E5C-AF51-AE66F60D703C}"/>
              </a:ext>
            </a:extLst>
          </p:cNvPr>
          <p:cNvSpPr>
            <a:spLocks noGrp="1"/>
          </p:cNvSpPr>
          <p:nvPr>
            <p:ph type="title"/>
          </p:nvPr>
        </p:nvSpPr>
        <p:spPr/>
        <p:txBody>
          <a:bodyPr/>
          <a:lstStyle/>
          <a:p>
            <a:r>
              <a:rPr lang="en-US" dirty="0"/>
              <a:t>Still Have Questions?</a:t>
            </a:r>
          </a:p>
        </p:txBody>
      </p:sp>
      <p:sp>
        <p:nvSpPr>
          <p:cNvPr id="3" name="Content Placeholder 2">
            <a:extLst>
              <a:ext uri="{FF2B5EF4-FFF2-40B4-BE49-F238E27FC236}">
                <a16:creationId xmlns:a16="http://schemas.microsoft.com/office/drawing/2014/main" id="{FBB369AD-3A3E-6697-8371-680A31C332F3}"/>
              </a:ext>
            </a:extLst>
          </p:cNvPr>
          <p:cNvSpPr>
            <a:spLocks noGrp="1"/>
          </p:cNvSpPr>
          <p:nvPr>
            <p:ph idx="1"/>
          </p:nvPr>
        </p:nvSpPr>
        <p:spPr>
          <a:xfrm>
            <a:off x="562708" y="1188720"/>
            <a:ext cx="8057793" cy="871348"/>
          </a:xfrm>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If you have additional questions that have not been addressed during this presentation, you may find your answers by using the Chat Bot feature. On the </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Times New Roman" panose="02020603050405020304" pitchFamily="18" charset="0"/>
                <a:hlinkClick r:id="rId3"/>
              </a:rPr>
              <a:t>IRS Source home page</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 click </a:t>
            </a:r>
            <a:r>
              <a:rPr kumimoji="0" lang="en-US" sz="1800" b="1" i="0" u="none" strike="noStrike" kern="1200" cap="none" spc="0" normalizeH="0" baseline="0" noProof="0" dirty="0">
                <a:ln>
                  <a:noFill/>
                </a:ln>
                <a:solidFill>
                  <a:srgbClr val="C00000"/>
                </a:solidFill>
                <a:effectLst/>
                <a:uLnTx/>
                <a:uFillTx/>
                <a:latin typeface="Calibri Light" panose="020F0302020204030204" pitchFamily="34" charset="0"/>
                <a:ea typeface="Calibri" panose="020F0502020204030204" pitchFamily="34" charset="0"/>
                <a:cs typeface="Times New Roman" panose="02020603050405020304" pitchFamily="18" charset="0"/>
              </a:rPr>
              <a:t>Employee Resources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then </a:t>
            </a:r>
            <a:r>
              <a:rPr kumimoji="0" lang="en-US" sz="1800" b="1" i="0" u="none" strike="noStrike" kern="1200" cap="none" spc="0" normalizeH="0" baseline="0" noProof="0" dirty="0">
                <a:ln>
                  <a:noFill/>
                </a:ln>
                <a:solidFill>
                  <a:srgbClr val="C00000"/>
                </a:solidFill>
                <a:effectLst/>
                <a:uLnTx/>
                <a:uFillTx/>
                <a:latin typeface="Calibri Light" panose="020F0302020204030204" pitchFamily="34" charset="0"/>
                <a:ea typeface="Calibri" panose="020F0502020204030204" pitchFamily="34" charset="0"/>
                <a:cs typeface="Times New Roman" panose="02020603050405020304" pitchFamily="18" charset="0"/>
              </a:rPr>
              <a:t>ERC Chatbot</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C22BDC5-C228-E513-A784-812A0B5923F2}"/>
              </a:ext>
            </a:extLst>
          </p:cNvPr>
          <p:cNvSpPr>
            <a:spLocks noGrp="1"/>
          </p:cNvSpPr>
          <p:nvPr>
            <p:ph type="sldNum" sz="quarter" idx="12"/>
          </p:nvPr>
        </p:nvSpPr>
        <p:spPr/>
        <p:txBody>
          <a:bodyPr/>
          <a:lstStyle/>
          <a:p>
            <a:fld id="{781057C3-FDA3-B146-AA6C-F3C04E67C803}" type="slidenum">
              <a:rPr lang="en-US" smtClean="0"/>
              <a:t>45</a:t>
            </a:fld>
            <a:endParaRPr lang="en-US" dirty="0"/>
          </a:p>
        </p:txBody>
      </p:sp>
      <p:grpSp>
        <p:nvGrpSpPr>
          <p:cNvPr id="5" name="Group 4">
            <a:extLst>
              <a:ext uri="{FF2B5EF4-FFF2-40B4-BE49-F238E27FC236}">
                <a16:creationId xmlns:a16="http://schemas.microsoft.com/office/drawing/2014/main" id="{529F2BA3-DF42-C5B5-EA9D-2891EFD08BA6}"/>
              </a:ext>
            </a:extLst>
          </p:cNvPr>
          <p:cNvGrpSpPr/>
          <p:nvPr/>
        </p:nvGrpSpPr>
        <p:grpSpPr>
          <a:xfrm>
            <a:off x="633046" y="2174368"/>
            <a:ext cx="7987455" cy="3883532"/>
            <a:chOff x="2065579" y="2704797"/>
            <a:chExt cx="8097003" cy="3974972"/>
          </a:xfrm>
        </p:grpSpPr>
        <p:pic>
          <p:nvPicPr>
            <p:cNvPr id="6" name="Picture 5">
              <a:extLst>
                <a:ext uri="{FF2B5EF4-FFF2-40B4-BE49-F238E27FC236}">
                  <a16:creationId xmlns:a16="http://schemas.microsoft.com/office/drawing/2014/main" id="{0CB36C22-504D-314F-DE00-6C5CC6C928BA}"/>
                </a:ext>
              </a:extLst>
            </p:cNvPr>
            <p:cNvPicPr>
              <a:picLocks noChangeAspect="1"/>
            </p:cNvPicPr>
            <p:nvPr/>
          </p:nvPicPr>
          <p:blipFill rotWithShape="1">
            <a:blip r:embed="rId4"/>
            <a:srcRect b="4346"/>
            <a:stretch/>
          </p:blipFill>
          <p:spPr>
            <a:xfrm>
              <a:off x="2065579" y="2757580"/>
              <a:ext cx="8097003" cy="3922189"/>
            </a:xfrm>
            <a:prstGeom prst="rect">
              <a:avLst/>
            </a:prstGeom>
          </p:spPr>
          <p:style>
            <a:lnRef idx="2">
              <a:schemeClr val="accent5"/>
            </a:lnRef>
            <a:fillRef idx="1">
              <a:schemeClr val="lt1"/>
            </a:fillRef>
            <a:effectRef idx="0">
              <a:schemeClr val="accent5"/>
            </a:effectRef>
            <a:fontRef idx="minor">
              <a:schemeClr val="dk1"/>
            </a:fontRef>
          </p:style>
        </p:pic>
        <p:cxnSp>
          <p:nvCxnSpPr>
            <p:cNvPr id="7" name="Straight Arrow Connector 6">
              <a:extLst>
                <a:ext uri="{FF2B5EF4-FFF2-40B4-BE49-F238E27FC236}">
                  <a16:creationId xmlns:a16="http://schemas.microsoft.com/office/drawing/2014/main" id="{542D4C49-C4B8-42C5-421D-FBF0F409C87A}"/>
                </a:ext>
              </a:extLst>
            </p:cNvPr>
            <p:cNvCxnSpPr>
              <a:cxnSpLocks/>
            </p:cNvCxnSpPr>
            <p:nvPr/>
          </p:nvCxnSpPr>
          <p:spPr>
            <a:xfrm flipH="1">
              <a:off x="4153545" y="2704797"/>
              <a:ext cx="2851689" cy="611840"/>
            </a:xfrm>
            <a:prstGeom prst="straightConnector1">
              <a:avLst/>
            </a:prstGeom>
            <a:ln w="28575">
              <a:solidFill>
                <a:srgbClr val="C00000"/>
              </a:solidFill>
              <a:headEnd type="oval" w="med" len="med"/>
              <a:tailEnd type="triangle" w="med" len="med"/>
            </a:ln>
          </p:spPr>
          <p:style>
            <a:lnRef idx="2">
              <a:schemeClr val="accent5"/>
            </a:lnRef>
            <a:fillRef idx="1">
              <a:schemeClr val="lt1"/>
            </a:fillRef>
            <a:effectRef idx="0">
              <a:schemeClr val="accent5"/>
            </a:effectRef>
            <a:fontRef idx="minor">
              <a:schemeClr val="dk1"/>
            </a:fontRef>
          </p:style>
        </p:cxnSp>
        <p:cxnSp>
          <p:nvCxnSpPr>
            <p:cNvPr id="8" name="Straight Arrow Connector 7">
              <a:extLst>
                <a:ext uri="{FF2B5EF4-FFF2-40B4-BE49-F238E27FC236}">
                  <a16:creationId xmlns:a16="http://schemas.microsoft.com/office/drawing/2014/main" id="{9ADB5DD8-166D-FA93-6141-3B57BD53E58D}"/>
                </a:ext>
              </a:extLst>
            </p:cNvPr>
            <p:cNvCxnSpPr>
              <a:cxnSpLocks/>
            </p:cNvCxnSpPr>
            <p:nvPr/>
          </p:nvCxnSpPr>
          <p:spPr>
            <a:xfrm flipH="1">
              <a:off x="9367936" y="2704797"/>
              <a:ext cx="303006" cy="1070871"/>
            </a:xfrm>
            <a:prstGeom prst="straightConnector1">
              <a:avLst/>
            </a:prstGeom>
            <a:ln w="28575">
              <a:solidFill>
                <a:srgbClr val="C00000"/>
              </a:solidFill>
              <a:headEnd type="oval" w="med" len="med"/>
              <a:tailEnd type="triangle" w="med" len="med"/>
            </a:ln>
          </p:spPr>
          <p:style>
            <a:lnRef idx="2">
              <a:schemeClr val="accent5"/>
            </a:lnRef>
            <a:fillRef idx="1">
              <a:schemeClr val="lt1"/>
            </a:fillRef>
            <a:effectRef idx="0">
              <a:schemeClr val="accent5"/>
            </a:effectRef>
            <a:fontRef idx="minor">
              <a:schemeClr val="dk1"/>
            </a:fontRef>
          </p:style>
        </p:cxnSp>
      </p:grpSp>
    </p:spTree>
    <p:extLst>
      <p:ext uri="{BB962C8B-B14F-4D97-AF65-F5344CB8AC3E}">
        <p14:creationId xmlns:p14="http://schemas.microsoft.com/office/powerpoint/2010/main" val="108860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500"/>
                                  </p:stCondLst>
                                  <p:childTnLst>
                                    <p:animEffect transition="out" filter="fade">
                                      <p:cBhvr>
                                        <p:cTn id="6" dur="3000" tmFilter="0, 0; .2, .5; .8, .5; 1, 0"/>
                                        <p:tgtEl>
                                          <p:spTgt spid="5"/>
                                        </p:tgtEl>
                                      </p:cBhvr>
                                    </p:animEffect>
                                    <p:animScale>
                                      <p:cBhvr>
                                        <p:cTn id="7" dur="1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29D9-C735-F7DF-83E8-6A3955548737}"/>
              </a:ext>
            </a:extLst>
          </p:cNvPr>
          <p:cNvSpPr>
            <a:spLocks noGrp="1"/>
          </p:cNvSpPr>
          <p:nvPr>
            <p:ph type="title"/>
          </p:nvPr>
        </p:nvSpPr>
        <p:spPr/>
        <p:txBody>
          <a:bodyPr/>
          <a:lstStyle/>
          <a:p>
            <a:r>
              <a:rPr lang="en-US" dirty="0"/>
              <a:t>Still Have Questions?</a:t>
            </a:r>
          </a:p>
        </p:txBody>
      </p:sp>
      <p:pic>
        <p:nvPicPr>
          <p:cNvPr id="6" name="Content Placeholder 5">
            <a:extLst>
              <a:ext uri="{FF2B5EF4-FFF2-40B4-BE49-F238E27FC236}">
                <a16:creationId xmlns:a16="http://schemas.microsoft.com/office/drawing/2014/main" id="{EFBAB244-8AC9-B307-F957-A99894A63366}"/>
              </a:ext>
            </a:extLst>
          </p:cNvPr>
          <p:cNvPicPr>
            <a:picLocks noGrp="1" noChangeAspect="1"/>
          </p:cNvPicPr>
          <p:nvPr>
            <p:ph idx="1"/>
          </p:nvPr>
        </p:nvPicPr>
        <p:blipFill>
          <a:blip r:embed="rId2"/>
          <a:stretch>
            <a:fillRect/>
          </a:stretch>
        </p:blipFill>
        <p:spPr>
          <a:xfrm>
            <a:off x="782515" y="1497527"/>
            <a:ext cx="7838342" cy="3862946"/>
          </a:xfrm>
        </p:spPr>
      </p:pic>
      <p:sp>
        <p:nvSpPr>
          <p:cNvPr id="4" name="Slide Number Placeholder 3">
            <a:extLst>
              <a:ext uri="{FF2B5EF4-FFF2-40B4-BE49-F238E27FC236}">
                <a16:creationId xmlns:a16="http://schemas.microsoft.com/office/drawing/2014/main" id="{3C8A3E0F-D8E3-F7F1-CF4B-31DBE0C20ECA}"/>
              </a:ext>
            </a:extLst>
          </p:cNvPr>
          <p:cNvSpPr>
            <a:spLocks noGrp="1"/>
          </p:cNvSpPr>
          <p:nvPr>
            <p:ph type="sldNum" sz="quarter" idx="12"/>
          </p:nvPr>
        </p:nvSpPr>
        <p:spPr/>
        <p:txBody>
          <a:bodyPr/>
          <a:lstStyle/>
          <a:p>
            <a:fld id="{781057C3-FDA3-B146-AA6C-F3C04E67C803}" type="slidenum">
              <a:rPr lang="en-US" smtClean="0"/>
              <a:t>46</a:t>
            </a:fld>
            <a:endParaRPr lang="en-US" dirty="0"/>
          </a:p>
        </p:txBody>
      </p:sp>
    </p:spTree>
    <p:extLst>
      <p:ext uri="{BB962C8B-B14F-4D97-AF65-F5344CB8AC3E}">
        <p14:creationId xmlns:p14="http://schemas.microsoft.com/office/powerpoint/2010/main" val="232538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FFCD-9846-43B0-16F0-04F4DC354251}"/>
              </a:ext>
            </a:extLst>
          </p:cNvPr>
          <p:cNvSpPr>
            <a:spLocks noGrp="1"/>
          </p:cNvSpPr>
          <p:nvPr>
            <p:ph type="title"/>
          </p:nvPr>
        </p:nvSpPr>
        <p:spPr/>
        <p:txBody>
          <a:bodyPr/>
          <a:lstStyle/>
          <a:p>
            <a:r>
              <a:rPr lang="en-US" dirty="0"/>
              <a:t>Still Have Questions?</a:t>
            </a:r>
          </a:p>
        </p:txBody>
      </p:sp>
      <p:sp>
        <p:nvSpPr>
          <p:cNvPr id="3" name="Content Placeholder 2">
            <a:extLst>
              <a:ext uri="{FF2B5EF4-FFF2-40B4-BE49-F238E27FC236}">
                <a16:creationId xmlns:a16="http://schemas.microsoft.com/office/drawing/2014/main" id="{C79AE922-9240-C32C-9F21-D8B8BE5BCC65}"/>
              </a:ext>
            </a:extLst>
          </p:cNvPr>
          <p:cNvSpPr>
            <a:spLocks noGrp="1"/>
          </p:cNvSpPr>
          <p:nvPr>
            <p:ph idx="1"/>
          </p:nvPr>
        </p:nvSpPr>
        <p:spPr>
          <a:xfrm>
            <a:off x="659423" y="1188720"/>
            <a:ext cx="8084527" cy="4846320"/>
          </a:xfrm>
        </p:spPr>
        <p:txBody>
          <a:bodyPr/>
          <a:lstStyle/>
          <a:p>
            <a:pPr marL="0" marR="0" lvl="0" indent="0" algn="ctr" defTabSz="685800" rtl="0" eaLnBrk="1" fontAlgn="auto" latinLnBrk="0" hangingPunct="1">
              <a:lnSpc>
                <a:spcPct val="100000"/>
              </a:lnSpc>
              <a:spcBef>
                <a:spcPct val="0"/>
              </a:spcBef>
              <a:spcAft>
                <a:spcPts val="450"/>
              </a:spcAft>
              <a:buClrTx/>
              <a:buSzTx/>
              <a:buFont typeface="Arial" panose="020B0604020202020204" pitchFamily="34" charset="0"/>
              <a:buNone/>
              <a:tabLst/>
              <a:defRPr/>
            </a:pPr>
            <a:r>
              <a:rPr kumimoji="0" lang="en-US" altLang="en-US" sz="2600" b="0" i="0" u="none" strike="noStrike" kern="1200" cap="none" spc="0" normalizeH="0" baseline="0" noProof="0" dirty="0">
                <a:ln>
                  <a:noFill/>
                </a:ln>
                <a:solidFill>
                  <a:srgbClr val="002060"/>
                </a:solidFill>
                <a:effectLst/>
                <a:uLnTx/>
                <a:uFillTx/>
                <a:latin typeface="Arial" charset="0"/>
                <a:ea typeface="ＭＳ Ｐゴシック" charset="-128"/>
                <a:cs typeface="+mn-cs"/>
              </a:rPr>
              <a:t>Use IRS Service Central  to submit tickets for services and repairs.</a:t>
            </a:r>
          </a:p>
          <a:p>
            <a:endParaRPr lang="en-US" dirty="0"/>
          </a:p>
        </p:txBody>
      </p:sp>
      <p:sp>
        <p:nvSpPr>
          <p:cNvPr id="4" name="Slide Number Placeholder 3">
            <a:extLst>
              <a:ext uri="{FF2B5EF4-FFF2-40B4-BE49-F238E27FC236}">
                <a16:creationId xmlns:a16="http://schemas.microsoft.com/office/drawing/2014/main" id="{B2401E1D-E838-72F4-B21B-B7D52821C2D5}"/>
              </a:ext>
            </a:extLst>
          </p:cNvPr>
          <p:cNvSpPr>
            <a:spLocks noGrp="1"/>
          </p:cNvSpPr>
          <p:nvPr>
            <p:ph type="sldNum" sz="quarter" idx="12"/>
          </p:nvPr>
        </p:nvSpPr>
        <p:spPr/>
        <p:txBody>
          <a:bodyPr/>
          <a:lstStyle/>
          <a:p>
            <a:fld id="{781057C3-FDA3-B146-AA6C-F3C04E67C803}" type="slidenum">
              <a:rPr lang="en-US" smtClean="0"/>
              <a:t>47</a:t>
            </a:fld>
            <a:endParaRPr lang="en-US" dirty="0"/>
          </a:p>
        </p:txBody>
      </p:sp>
      <p:pic>
        <p:nvPicPr>
          <p:cNvPr id="6" name="Picture 5">
            <a:extLst>
              <a:ext uri="{FF2B5EF4-FFF2-40B4-BE49-F238E27FC236}">
                <a16:creationId xmlns:a16="http://schemas.microsoft.com/office/drawing/2014/main" id="{DA4B22D0-EC9C-FBD3-1D21-67D64B17AA5A}"/>
              </a:ext>
            </a:extLst>
          </p:cNvPr>
          <p:cNvPicPr>
            <a:picLocks noChangeAspect="1"/>
          </p:cNvPicPr>
          <p:nvPr/>
        </p:nvPicPr>
        <p:blipFill>
          <a:blip r:embed="rId3"/>
          <a:stretch>
            <a:fillRect/>
          </a:stretch>
        </p:blipFill>
        <p:spPr>
          <a:xfrm>
            <a:off x="320921" y="2098420"/>
            <a:ext cx="8303334" cy="4196635"/>
          </a:xfrm>
          <a:prstGeom prst="rect">
            <a:avLst/>
          </a:prstGeom>
        </p:spPr>
      </p:pic>
      <p:sp>
        <p:nvSpPr>
          <p:cNvPr id="7" name="Frame 6">
            <a:extLst>
              <a:ext uri="{FF2B5EF4-FFF2-40B4-BE49-F238E27FC236}">
                <a16:creationId xmlns:a16="http://schemas.microsoft.com/office/drawing/2014/main" id="{CB8A5022-A07F-637C-CD65-1CED10B91761}"/>
              </a:ext>
            </a:extLst>
          </p:cNvPr>
          <p:cNvSpPr/>
          <p:nvPr/>
        </p:nvSpPr>
        <p:spPr>
          <a:xfrm>
            <a:off x="227719" y="5026677"/>
            <a:ext cx="8595360" cy="1188720"/>
          </a:xfrm>
          <a:prstGeom prst="frame">
            <a:avLst/>
          </a:prstGeom>
          <a:ln w="317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7730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1F15C-0E78-C1C7-2084-0287B7A93231}"/>
              </a:ext>
            </a:extLst>
          </p:cNvPr>
          <p:cNvSpPr>
            <a:spLocks noGrp="1"/>
          </p:cNvSpPr>
          <p:nvPr>
            <p:ph type="title"/>
          </p:nvPr>
        </p:nvSpPr>
        <p:spPr/>
        <p:txBody>
          <a:bodyPr/>
          <a:lstStyle/>
          <a:p>
            <a:r>
              <a:rPr lang="en-US" dirty="0"/>
              <a:t>Still Have Questions?</a:t>
            </a:r>
          </a:p>
        </p:txBody>
      </p:sp>
      <p:sp>
        <p:nvSpPr>
          <p:cNvPr id="4" name="Slide Number Placeholder 3">
            <a:extLst>
              <a:ext uri="{FF2B5EF4-FFF2-40B4-BE49-F238E27FC236}">
                <a16:creationId xmlns:a16="http://schemas.microsoft.com/office/drawing/2014/main" id="{86FC0904-255E-D19E-AB3F-25A9C5C8AFB0}"/>
              </a:ext>
            </a:extLst>
          </p:cNvPr>
          <p:cNvSpPr>
            <a:spLocks noGrp="1"/>
          </p:cNvSpPr>
          <p:nvPr>
            <p:ph type="sldNum" sz="quarter" idx="12"/>
          </p:nvPr>
        </p:nvSpPr>
        <p:spPr/>
        <p:txBody>
          <a:bodyPr/>
          <a:lstStyle/>
          <a:p>
            <a:fld id="{781057C3-FDA3-B146-AA6C-F3C04E67C803}" type="slidenum">
              <a:rPr lang="en-US" smtClean="0"/>
              <a:t>48</a:t>
            </a:fld>
            <a:endParaRPr lang="en-US" dirty="0"/>
          </a:p>
        </p:txBody>
      </p:sp>
      <p:pic>
        <p:nvPicPr>
          <p:cNvPr id="5" name="Content Placeholder 4">
            <a:extLst>
              <a:ext uri="{FF2B5EF4-FFF2-40B4-BE49-F238E27FC236}">
                <a16:creationId xmlns:a16="http://schemas.microsoft.com/office/drawing/2014/main" id="{05F2235C-9C27-950B-C059-AB7F58550A85}"/>
              </a:ext>
            </a:extLst>
          </p:cNvPr>
          <p:cNvPicPr>
            <a:picLocks noGrp="1" noChangeAspect="1"/>
          </p:cNvPicPr>
          <p:nvPr>
            <p:ph idx="1"/>
          </p:nvPr>
        </p:nvPicPr>
        <p:blipFill>
          <a:blip r:embed="rId3"/>
          <a:stretch>
            <a:fillRect/>
          </a:stretch>
        </p:blipFill>
        <p:spPr>
          <a:xfrm>
            <a:off x="702644" y="2236054"/>
            <a:ext cx="7906552" cy="2385892"/>
          </a:xfrm>
          <a:prstGeom prst="rect">
            <a:avLst/>
          </a:prstGeom>
        </p:spPr>
      </p:pic>
    </p:spTree>
    <p:extLst>
      <p:ext uri="{BB962C8B-B14F-4D97-AF65-F5344CB8AC3E}">
        <p14:creationId xmlns:p14="http://schemas.microsoft.com/office/powerpoint/2010/main" val="2032088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86B6-22B2-54B3-556F-4DB69BB024A8}"/>
              </a:ext>
            </a:extLst>
          </p:cNvPr>
          <p:cNvSpPr>
            <a:spLocks noGrp="1"/>
          </p:cNvSpPr>
          <p:nvPr>
            <p:ph type="title"/>
          </p:nvPr>
        </p:nvSpPr>
        <p:spPr>
          <a:xfrm>
            <a:off x="2453639" y="224481"/>
            <a:ext cx="6461760" cy="579120"/>
          </a:xfrm>
        </p:spPr>
        <p:txBody>
          <a:bodyPr/>
          <a:lstStyle/>
          <a:p>
            <a:r>
              <a:rPr lang="en-US" sz="2800" dirty="0"/>
              <a:t>Still Have Questions?</a:t>
            </a:r>
          </a:p>
        </p:txBody>
      </p:sp>
      <p:sp>
        <p:nvSpPr>
          <p:cNvPr id="3" name="Text Placeholder 2">
            <a:extLst>
              <a:ext uri="{FF2B5EF4-FFF2-40B4-BE49-F238E27FC236}">
                <a16:creationId xmlns:a16="http://schemas.microsoft.com/office/drawing/2014/main" id="{A26679C0-660A-57C4-216C-05DCF7BE0A86}"/>
              </a:ext>
            </a:extLst>
          </p:cNvPr>
          <p:cNvSpPr>
            <a:spLocks noGrp="1"/>
          </p:cNvSpPr>
          <p:nvPr>
            <p:ph type="body" sz="quarter" idx="24"/>
          </p:nvPr>
        </p:nvSpPr>
        <p:spPr/>
        <p:txBody>
          <a:bodyPr/>
          <a:lstStyle/>
          <a:p>
            <a:pPr>
              <a:spcAft>
                <a:spcPts val="0"/>
              </a:spcAft>
            </a:pPr>
            <a:r>
              <a:rPr lang="en-US" altLang="en-US" b="0" dirty="0"/>
              <a:t>For Assistance call:</a:t>
            </a:r>
          </a:p>
          <a:p>
            <a:pPr>
              <a:spcAft>
                <a:spcPts val="0"/>
              </a:spcAft>
            </a:pPr>
            <a:r>
              <a:rPr lang="en-US" altLang="en-US" dirty="0"/>
              <a:t>1-866-743-5748</a:t>
            </a:r>
          </a:p>
          <a:p>
            <a:pPr>
              <a:spcAft>
                <a:spcPts val="0"/>
              </a:spcAft>
            </a:pPr>
            <a:r>
              <a:rPr lang="en-US" altLang="en-US" dirty="0"/>
              <a:t>1-800-877-8339 Federal Relay Service</a:t>
            </a:r>
          </a:p>
          <a:p>
            <a:pPr>
              <a:spcAft>
                <a:spcPts val="0"/>
              </a:spcAft>
            </a:pPr>
            <a:r>
              <a:rPr lang="en-US" altLang="en-US" b="0" u="sng" dirty="0"/>
              <a:t>Call Center Hours of Operation</a:t>
            </a:r>
            <a:endParaRPr lang="en-US" altLang="en-US" b="0" dirty="0"/>
          </a:p>
        </p:txBody>
      </p:sp>
      <p:graphicFrame>
        <p:nvGraphicFramePr>
          <p:cNvPr id="8" name="Table Placeholder 7">
            <a:extLst>
              <a:ext uri="{FF2B5EF4-FFF2-40B4-BE49-F238E27FC236}">
                <a16:creationId xmlns:a16="http://schemas.microsoft.com/office/drawing/2014/main" id="{355B464A-4E8C-5B6C-2184-1EE87251064C}"/>
              </a:ext>
            </a:extLst>
          </p:cNvPr>
          <p:cNvGraphicFramePr>
            <a:graphicFrameLocks noGrp="1"/>
          </p:cNvGraphicFramePr>
          <p:nvPr>
            <p:ph type="tbl" sz="quarter" idx="25"/>
            <p:extLst>
              <p:ext uri="{D42A27DB-BD31-4B8C-83A1-F6EECF244321}">
                <p14:modId xmlns:p14="http://schemas.microsoft.com/office/powerpoint/2010/main" val="1565127614"/>
              </p:ext>
            </p:extLst>
          </p:nvPr>
        </p:nvGraphicFramePr>
        <p:xfrm>
          <a:off x="533400" y="2816225"/>
          <a:ext cx="8077199" cy="1651000"/>
        </p:xfrm>
        <a:graphic>
          <a:graphicData uri="http://schemas.openxmlformats.org/drawingml/2006/table">
            <a:tbl>
              <a:tblPr firstRow="1" bandRow="1">
                <a:tableStyleId>{5C22544A-7EE6-4342-B048-85BDC9FD1C3A}</a:tableStyleId>
              </a:tblPr>
              <a:tblGrid>
                <a:gridCol w="1427602">
                  <a:extLst>
                    <a:ext uri="{9D8B030D-6E8A-4147-A177-3AD203B41FA5}">
                      <a16:colId xmlns:a16="http://schemas.microsoft.com/office/drawing/2014/main" val="793301880"/>
                    </a:ext>
                  </a:extLst>
                </a:gridCol>
                <a:gridCol w="1366092">
                  <a:extLst>
                    <a:ext uri="{9D8B030D-6E8A-4147-A177-3AD203B41FA5}">
                      <a16:colId xmlns:a16="http://schemas.microsoft.com/office/drawing/2014/main" val="903273304"/>
                    </a:ext>
                  </a:extLst>
                </a:gridCol>
                <a:gridCol w="1399142">
                  <a:extLst>
                    <a:ext uri="{9D8B030D-6E8A-4147-A177-3AD203B41FA5}">
                      <a16:colId xmlns:a16="http://schemas.microsoft.com/office/drawing/2014/main" val="3267305888"/>
                    </a:ext>
                  </a:extLst>
                </a:gridCol>
                <a:gridCol w="1333041">
                  <a:extLst>
                    <a:ext uri="{9D8B030D-6E8A-4147-A177-3AD203B41FA5}">
                      <a16:colId xmlns:a16="http://schemas.microsoft.com/office/drawing/2014/main" val="3168949070"/>
                    </a:ext>
                  </a:extLst>
                </a:gridCol>
                <a:gridCol w="1408323">
                  <a:extLst>
                    <a:ext uri="{9D8B030D-6E8A-4147-A177-3AD203B41FA5}">
                      <a16:colId xmlns:a16="http://schemas.microsoft.com/office/drawing/2014/main" val="2241694599"/>
                    </a:ext>
                  </a:extLst>
                </a:gridCol>
                <a:gridCol w="1142999">
                  <a:extLst>
                    <a:ext uri="{9D8B030D-6E8A-4147-A177-3AD203B41FA5}">
                      <a16:colId xmlns:a16="http://schemas.microsoft.com/office/drawing/2014/main" val="2058098612"/>
                    </a:ext>
                  </a:extLst>
                </a:gridCol>
              </a:tblGrid>
              <a:tr h="370840">
                <a:tc>
                  <a:txBody>
                    <a:bodyPr/>
                    <a:lstStyle/>
                    <a:p>
                      <a:pPr algn="ctr"/>
                      <a:r>
                        <a:rPr lang="en-US" sz="1200" dirty="0"/>
                        <a:t>Gate</a:t>
                      </a:r>
                    </a:p>
                  </a:txBody>
                  <a:tcPr/>
                </a:tc>
                <a:tc>
                  <a:txBody>
                    <a:bodyPr/>
                    <a:lstStyle/>
                    <a:p>
                      <a:pPr algn="ctr"/>
                      <a:r>
                        <a:rPr lang="en-US" sz="1200" dirty="0"/>
                        <a:t>Monday</a:t>
                      </a:r>
                    </a:p>
                  </a:txBody>
                  <a:tcPr/>
                </a:tc>
                <a:tc>
                  <a:txBody>
                    <a:bodyPr/>
                    <a:lstStyle/>
                    <a:p>
                      <a:pPr algn="ctr"/>
                      <a:r>
                        <a:rPr lang="en-US" sz="1200" dirty="0"/>
                        <a:t>Tuesday</a:t>
                      </a:r>
                    </a:p>
                  </a:txBody>
                  <a:tcPr/>
                </a:tc>
                <a:tc>
                  <a:txBody>
                    <a:bodyPr/>
                    <a:lstStyle/>
                    <a:p>
                      <a:pPr algn="ctr"/>
                      <a:r>
                        <a:rPr lang="en-US" sz="1200" dirty="0"/>
                        <a:t>Wednesday</a:t>
                      </a:r>
                    </a:p>
                  </a:txBody>
                  <a:tcPr/>
                </a:tc>
                <a:tc>
                  <a:txBody>
                    <a:bodyPr/>
                    <a:lstStyle/>
                    <a:p>
                      <a:pPr algn="ctr"/>
                      <a:r>
                        <a:rPr lang="en-US" sz="1200" dirty="0"/>
                        <a:t>Thursday</a:t>
                      </a:r>
                    </a:p>
                  </a:txBody>
                  <a:tcPr/>
                </a:tc>
                <a:tc>
                  <a:txBody>
                    <a:bodyPr/>
                    <a:lstStyle/>
                    <a:p>
                      <a:pPr algn="ctr"/>
                      <a:r>
                        <a:rPr lang="en-US" sz="1200" dirty="0"/>
                        <a:t>Friday</a:t>
                      </a:r>
                    </a:p>
                  </a:txBody>
                  <a:tcPr/>
                </a:tc>
                <a:extLst>
                  <a:ext uri="{0D108BD9-81ED-4DB2-BD59-A6C34878D82A}">
                    <a16:rowId xmlns:a16="http://schemas.microsoft.com/office/drawing/2014/main" val="80041597"/>
                  </a:ext>
                </a:extLst>
              </a:tr>
              <a:tr h="289560">
                <a:tc>
                  <a:txBody>
                    <a:bodyPr/>
                    <a:lstStyle/>
                    <a:p>
                      <a:pPr algn="ctr"/>
                      <a:r>
                        <a:rPr lang="en-US" sz="1200" dirty="0"/>
                        <a:t>Payroll &amp; Benefits Gate</a:t>
                      </a:r>
                    </a:p>
                  </a:txBody>
                  <a:tcPr/>
                </a:tc>
                <a:tc>
                  <a:txBody>
                    <a:bodyPr/>
                    <a:lstStyle/>
                    <a:p>
                      <a:pPr algn="ctr"/>
                      <a:r>
                        <a:rPr lang="en-US" sz="1200" dirty="0"/>
                        <a:t>8:00a – 6:00p (ET)</a:t>
                      </a:r>
                    </a:p>
                    <a:p>
                      <a:pPr algn="ctr"/>
                      <a:endParaRPr lang="en-US" sz="1200" dirty="0"/>
                    </a:p>
                  </a:txBody>
                  <a:tcPr/>
                </a:tc>
                <a:tc>
                  <a:txBody>
                    <a:bodyPr/>
                    <a:lstStyle/>
                    <a:p>
                      <a:pPr algn="ctr"/>
                      <a:r>
                        <a:rPr lang="en-US" sz="1200" dirty="0"/>
                        <a:t>8:00a – 6:00p (ET)</a:t>
                      </a:r>
                    </a:p>
                    <a:p>
                      <a:pPr algn="ctr"/>
                      <a:endParaRPr lang="en-US" sz="12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8:00a – 6:00p (ET)</a:t>
                      </a:r>
                    </a:p>
                    <a:p>
                      <a:pPr algn="ctr"/>
                      <a:r>
                        <a:rPr lang="en-US" sz="1200" b="1" dirty="0"/>
                        <a:t>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8:00a – 6:00p (ET)</a:t>
                      </a:r>
                    </a:p>
                    <a:p>
                      <a:pPr algn="ctr"/>
                      <a:endParaRPr lang="en-US" sz="1200" dirty="0"/>
                    </a:p>
                  </a:txBody>
                  <a:tcPr/>
                </a:tc>
                <a:tc>
                  <a:txBody>
                    <a:bodyPr/>
                    <a:lstStyle/>
                    <a:p>
                      <a:pPr algn="ctr"/>
                      <a:r>
                        <a:rPr lang="en-US" sz="1200" b="1" dirty="0"/>
                        <a:t>CLOSED</a:t>
                      </a:r>
                    </a:p>
                  </a:txBody>
                  <a:tcPr/>
                </a:tc>
                <a:extLst>
                  <a:ext uri="{0D108BD9-81ED-4DB2-BD59-A6C34878D82A}">
                    <a16:rowId xmlns:a16="http://schemas.microsoft.com/office/drawing/2014/main" val="2594258491"/>
                  </a:ext>
                </a:extLst>
              </a:tr>
              <a:tr h="370840">
                <a:tc>
                  <a:txBody>
                    <a:bodyPr/>
                    <a:lstStyle/>
                    <a:p>
                      <a:pPr algn="ctr"/>
                      <a:r>
                        <a:rPr lang="en-US" sz="1200" dirty="0"/>
                        <a:t>Timekeeping / SETR Gate</a:t>
                      </a:r>
                    </a:p>
                  </a:txBody>
                  <a:tcPr/>
                </a:tc>
                <a:tc>
                  <a:txBody>
                    <a:bodyPr/>
                    <a:lstStyle/>
                    <a:p>
                      <a:pPr algn="ctr"/>
                      <a:r>
                        <a:rPr lang="en-US" sz="1200" dirty="0"/>
                        <a:t>8:00a – 6:00p (ET)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CLOSED</a:t>
                      </a:r>
                    </a:p>
                    <a:p>
                      <a:pPr algn="ctr"/>
                      <a:endParaRPr lang="en-US" sz="12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CLOSED</a:t>
                      </a:r>
                    </a:p>
                    <a:p>
                      <a:pPr algn="ctr"/>
                      <a:endParaRPr lang="en-US" sz="12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8:00a – 6:00p (ET)</a:t>
                      </a:r>
                    </a:p>
                    <a:p>
                      <a:pPr algn="ctr"/>
                      <a:endParaRPr lang="en-US" sz="12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8:00a – 6:00p (ET)</a:t>
                      </a:r>
                    </a:p>
                    <a:p>
                      <a:pPr algn="ctr"/>
                      <a:endParaRPr lang="en-US" sz="1200" dirty="0"/>
                    </a:p>
                  </a:txBody>
                  <a:tcPr/>
                </a:tc>
                <a:extLst>
                  <a:ext uri="{0D108BD9-81ED-4DB2-BD59-A6C34878D82A}">
                    <a16:rowId xmlns:a16="http://schemas.microsoft.com/office/drawing/2014/main" val="209076400"/>
                  </a:ext>
                </a:extLst>
              </a:tr>
            </a:tbl>
          </a:graphicData>
        </a:graphic>
      </p:graphicFrame>
      <p:sp>
        <p:nvSpPr>
          <p:cNvPr id="5" name="Text Placeholder 4">
            <a:extLst>
              <a:ext uri="{FF2B5EF4-FFF2-40B4-BE49-F238E27FC236}">
                <a16:creationId xmlns:a16="http://schemas.microsoft.com/office/drawing/2014/main" id="{87F62FAC-804D-2739-D9F4-D87679DC8E7C}"/>
              </a:ext>
            </a:extLst>
          </p:cNvPr>
          <p:cNvSpPr>
            <a:spLocks noGrp="1"/>
          </p:cNvSpPr>
          <p:nvPr>
            <p:ph type="body" sz="quarter" idx="26"/>
          </p:nvPr>
        </p:nvSpPr>
        <p:spPr/>
        <p:txBody>
          <a:bodyPr/>
          <a:lstStyle/>
          <a:p>
            <a:pPr>
              <a:spcAft>
                <a:spcPts val="0"/>
              </a:spcAft>
            </a:pPr>
            <a:r>
              <a:rPr lang="en-US" altLang="en-US" b="0" dirty="0"/>
              <a:t>On-line at:</a:t>
            </a:r>
          </a:p>
          <a:p>
            <a:pPr>
              <a:spcAft>
                <a:spcPts val="0"/>
              </a:spcAft>
            </a:pPr>
            <a:r>
              <a:rPr lang="en-US" altLang="en-US" sz="1800" dirty="0"/>
              <a:t>IRS Service Central </a:t>
            </a:r>
          </a:p>
          <a:p>
            <a:pPr>
              <a:spcAft>
                <a:spcPts val="0"/>
              </a:spcAft>
            </a:pPr>
            <a:r>
              <a:rPr lang="en-US" sz="2000" dirty="0">
                <a:hlinkClick r:id="rId3"/>
              </a:rPr>
              <a:t>Employee Center Pro Homepage - Employee Center (irs.gov)</a:t>
            </a:r>
            <a:endParaRPr lang="en-US" altLang="en-US" sz="1800" b="0" dirty="0"/>
          </a:p>
        </p:txBody>
      </p:sp>
      <p:sp>
        <p:nvSpPr>
          <p:cNvPr id="6" name="Slide Number Placeholder 5">
            <a:extLst>
              <a:ext uri="{FF2B5EF4-FFF2-40B4-BE49-F238E27FC236}">
                <a16:creationId xmlns:a16="http://schemas.microsoft.com/office/drawing/2014/main" id="{A0E23FDA-3E01-FB0A-444F-9FDFBA6EF019}"/>
              </a:ext>
            </a:extLst>
          </p:cNvPr>
          <p:cNvSpPr>
            <a:spLocks noGrp="1"/>
          </p:cNvSpPr>
          <p:nvPr>
            <p:ph type="sldNum" sz="quarter" idx="23"/>
          </p:nvPr>
        </p:nvSpPr>
        <p:spPr/>
        <p:txBody>
          <a:bodyPr/>
          <a:lstStyle/>
          <a:p>
            <a:fld id="{781057C3-FDA3-B146-AA6C-F3C04E67C803}" type="slidenum">
              <a:rPr lang="en-US" b="0" smtClean="0"/>
              <a:pPr/>
              <a:t>49</a:t>
            </a:fld>
            <a:endParaRPr lang="en-US" b="0" dirty="0"/>
          </a:p>
        </p:txBody>
      </p:sp>
    </p:spTree>
    <p:extLst>
      <p:ext uri="{BB962C8B-B14F-4D97-AF65-F5344CB8AC3E}">
        <p14:creationId xmlns:p14="http://schemas.microsoft.com/office/powerpoint/2010/main" val="201965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37327-B747-F840-DEE4-9AFF84DCAC51}"/>
              </a:ext>
            </a:extLst>
          </p:cNvPr>
          <p:cNvSpPr>
            <a:spLocks noGrp="1"/>
          </p:cNvSpPr>
          <p:nvPr>
            <p:ph type="title"/>
          </p:nvPr>
        </p:nvSpPr>
        <p:spPr/>
        <p:txBody>
          <a:bodyPr/>
          <a:lstStyle/>
          <a:p>
            <a:pPr algn="ctr"/>
            <a:r>
              <a:rPr lang="en-US" dirty="0"/>
              <a:t>Section 1: Leave</a:t>
            </a:r>
          </a:p>
        </p:txBody>
      </p:sp>
      <p:sp>
        <p:nvSpPr>
          <p:cNvPr id="3" name="Content Placeholder 2">
            <a:extLst>
              <a:ext uri="{FF2B5EF4-FFF2-40B4-BE49-F238E27FC236}">
                <a16:creationId xmlns:a16="http://schemas.microsoft.com/office/drawing/2014/main" id="{2169F108-0164-23DF-098F-E7649DFA29B3}"/>
              </a:ext>
            </a:extLst>
          </p:cNvPr>
          <p:cNvSpPr>
            <a:spLocks noGrp="1"/>
          </p:cNvSpPr>
          <p:nvPr>
            <p:ph idx="1"/>
          </p:nvPr>
        </p:nvSpPr>
        <p:spPr>
          <a:xfrm>
            <a:off x="253388" y="1188720"/>
            <a:ext cx="8490562" cy="5074920"/>
          </a:xfrm>
        </p:spPr>
        <p:style>
          <a:lnRef idx="2">
            <a:schemeClr val="accent1"/>
          </a:lnRef>
          <a:fillRef idx="1">
            <a:schemeClr val="lt1"/>
          </a:fillRef>
          <a:effectRef idx="0">
            <a:schemeClr val="accent1"/>
          </a:effectRef>
          <a:fontRef idx="minor">
            <a:schemeClr val="dk1"/>
          </a:fontRef>
        </p:style>
        <p:txBody>
          <a:bodyPr/>
          <a:lstStyle/>
          <a:p>
            <a:pPr marL="285750" lvl="0" indent="-285750" defTabSz="914400">
              <a:lnSpc>
                <a:spcPct val="107000"/>
              </a:lnSpc>
              <a:spcBef>
                <a:spcPts val="0"/>
              </a:spcBef>
              <a:spcAft>
                <a:spcPts val="0"/>
              </a:spcAft>
              <a:buClr>
                <a:srgbClr val="C00000"/>
              </a:buClr>
              <a:buFont typeface="David" panose="020E0502060401010101" pitchFamily="34" charset="-79"/>
              <a:buChar char="Q"/>
            </a:pPr>
            <a:endParaRPr lang="en-US" sz="1800" dirty="0">
              <a:solidFill>
                <a:prstClr val="black"/>
              </a:solidFill>
              <a:latin typeface="Calibri Light" panose="020F0302020204030204"/>
              <a:ea typeface="Calibri" panose="020F0502020204030204" pitchFamily="34" charset="0"/>
              <a:cs typeface="Times New Roman" panose="02020603050405020304" pitchFamily="18" charset="0"/>
            </a:endParaRPr>
          </a:p>
          <a:p>
            <a:pPr marL="285750" lvl="0" indent="-285750" defTabSz="914400">
              <a:lnSpc>
                <a:spcPct val="107000"/>
              </a:lnSpc>
              <a:spcBef>
                <a:spcPts val="0"/>
              </a:spcBef>
              <a:spcAft>
                <a:spcPts val="0"/>
              </a:spcAft>
              <a:buClr>
                <a:srgbClr val="C00000"/>
              </a:buClr>
              <a:buFont typeface="David" panose="020E0502060401010101" pitchFamily="34" charset="-79"/>
              <a:buChar char="Q"/>
            </a:pPr>
            <a:r>
              <a:rPr lang="en-US" sz="1800" dirty="0">
                <a:solidFill>
                  <a:prstClr val="black"/>
                </a:solidFill>
                <a:latin typeface="Calibri Light" panose="020F0302020204030204"/>
                <a:ea typeface="Calibri" panose="020F0502020204030204" pitchFamily="34" charset="0"/>
                <a:cs typeface="Times New Roman" panose="02020603050405020304" pitchFamily="18" charset="0"/>
              </a:rPr>
              <a:t>You said as new hires we accrue 4 hours of annual leave per pay period. Does this amount increase?</a:t>
            </a:r>
            <a:endParaRPr lang="en-US" sz="1800" b="0" dirty="0">
              <a:solidFill>
                <a:prstClr val="black"/>
              </a:solidFill>
              <a:latin typeface="Calibri Light" panose="020F0302020204030204"/>
              <a:ea typeface="Calibri" panose="020F0502020204030204" pitchFamily="34" charset="0"/>
              <a:cs typeface="Times New Roman" panose="02020603050405020304" pitchFamily="18" charset="0"/>
            </a:endParaRPr>
          </a:p>
          <a:p>
            <a:pPr marL="742950" lvl="0" indent="-285750" defTabSz="914400">
              <a:lnSpc>
                <a:spcPct val="107000"/>
              </a:lnSpc>
              <a:spcBef>
                <a:spcPts val="0"/>
              </a:spcBef>
              <a:spcAft>
                <a:spcPts val="800"/>
              </a:spcAft>
              <a:buClr>
                <a:srgbClr val="4472C4">
                  <a:lumMod val="75000"/>
                </a:srgbClr>
              </a:buClr>
              <a:buFont typeface="David" panose="020E0502060401010101" pitchFamily="34" charset="-79"/>
              <a:buChar char="A"/>
            </a:pPr>
            <a:r>
              <a:rPr lang="en-US" sz="1800" b="0" dirty="0">
                <a:solidFill>
                  <a:prstClr val="black"/>
                </a:solidFill>
                <a:latin typeface="Calibri Light" panose="020F0302020204030204"/>
                <a:ea typeface="Calibri" panose="020F0502020204030204" pitchFamily="34" charset="0"/>
                <a:cs typeface="Times New Roman" panose="02020603050405020304" pitchFamily="18" charset="0"/>
              </a:rPr>
              <a:t>Once you complete 3 years of federal service your annual leave increases to 6 hours per pay period and once you complete 15 years of service your leave accrual increases to 8 hours per pay period. Further information on annual leave and accrual rates can be found here: </a:t>
            </a:r>
            <a:r>
              <a:rPr lang="en-US" sz="1800" b="0" u="sng" dirty="0">
                <a:solidFill>
                  <a:srgbClr val="0563C1"/>
                </a:solidFill>
                <a:latin typeface="Calibri Light" panose="020F0302020204030204"/>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Annual Leave</a:t>
            </a:r>
            <a:r>
              <a:rPr lang="en-US" sz="1800" b="0" dirty="0">
                <a:solidFill>
                  <a:prstClr val="black"/>
                </a:solidFill>
                <a:latin typeface="Calibri Light" panose="020F0302020204030204"/>
                <a:ea typeface="Calibri" panose="020F0502020204030204" pitchFamily="34" charset="0"/>
                <a:cs typeface="Times New Roman" panose="02020603050405020304" pitchFamily="18" charset="0"/>
              </a:rPr>
              <a:t>  </a:t>
            </a:r>
            <a:r>
              <a:rPr lang="en-US" sz="1800" dirty="0">
                <a:solidFill>
                  <a:prstClr val="black"/>
                </a:solidFill>
                <a:latin typeface="Calibri Light" panose="020F0302020204030204"/>
                <a:ea typeface="Calibri" panose="020F0502020204030204" pitchFamily="34" charset="0"/>
                <a:cs typeface="Times New Roman" panose="02020603050405020304" pitchFamily="18" charset="0"/>
              </a:rPr>
              <a:t>(Slide 18)</a:t>
            </a:r>
          </a:p>
          <a:p>
            <a:pPr marL="742950" lvl="0" indent="-285750" defTabSz="914400">
              <a:lnSpc>
                <a:spcPct val="107000"/>
              </a:lnSpc>
              <a:spcBef>
                <a:spcPts val="0"/>
              </a:spcBef>
              <a:spcAft>
                <a:spcPts val="800"/>
              </a:spcAft>
              <a:buClr>
                <a:srgbClr val="4472C4">
                  <a:lumMod val="75000"/>
                </a:srgbClr>
              </a:buClr>
              <a:buFont typeface="David" panose="020E0502060401010101" pitchFamily="34" charset="-79"/>
              <a:buChar char="A"/>
            </a:pPr>
            <a:endParaRPr lang="en-US" sz="1800" b="0" dirty="0">
              <a:solidFill>
                <a:prstClr val="black"/>
              </a:solidFill>
              <a:latin typeface="Calibri Light" panose="020F0302020204030204"/>
              <a:ea typeface="Calibri" panose="020F0502020204030204" pitchFamily="34" charset="0"/>
              <a:cs typeface="Times New Roman" panose="02020603050405020304" pitchFamily="18" charset="0"/>
            </a:endParaRPr>
          </a:p>
          <a:p>
            <a:pPr marL="285750" lvl="0" indent="-285750" defTabSz="914400">
              <a:lnSpc>
                <a:spcPct val="107000"/>
              </a:lnSpc>
              <a:spcBef>
                <a:spcPts val="600"/>
              </a:spcBef>
              <a:spcAft>
                <a:spcPts val="0"/>
              </a:spcAft>
              <a:buClr>
                <a:srgbClr val="C00000"/>
              </a:buClr>
              <a:buFont typeface="David" panose="020E0502060401010101" pitchFamily="34" charset="-79"/>
              <a:buChar char="Q"/>
            </a:pPr>
            <a:r>
              <a:rPr lang="en-US" sz="1800" dirty="0">
                <a:solidFill>
                  <a:prstClr val="black"/>
                </a:solidFill>
                <a:latin typeface="Calibri Light" panose="020F0302020204030204"/>
                <a:ea typeface="Calibri" panose="020F0502020204030204" pitchFamily="34" charset="0"/>
                <a:cs typeface="Times New Roman" panose="02020603050405020304" pitchFamily="18" charset="0"/>
              </a:rPr>
              <a:t>Does the sick leave accrual increase as well?</a:t>
            </a:r>
            <a:endParaRPr lang="en-US" sz="1800" b="0" dirty="0">
              <a:solidFill>
                <a:prstClr val="black"/>
              </a:solidFill>
              <a:latin typeface="Calibri Light" panose="020F0302020204030204"/>
              <a:ea typeface="Calibri" panose="020F0502020204030204" pitchFamily="34" charset="0"/>
              <a:cs typeface="Times New Roman" panose="02020603050405020304" pitchFamily="18" charset="0"/>
            </a:endParaRPr>
          </a:p>
          <a:p>
            <a:pPr marL="742950" lvl="1" indent="-285750" defTabSz="914400">
              <a:lnSpc>
                <a:spcPct val="107000"/>
              </a:lnSpc>
              <a:spcBef>
                <a:spcPts val="600"/>
              </a:spcBef>
              <a:spcAft>
                <a:spcPts val="0"/>
              </a:spcAft>
              <a:buClr>
                <a:srgbClr val="4472C4">
                  <a:lumMod val="75000"/>
                </a:srgbClr>
              </a:buClr>
              <a:buFont typeface="David" panose="020E0502060401010101" pitchFamily="34" charset="-79"/>
              <a:buChar char="A"/>
            </a:pPr>
            <a:r>
              <a:rPr lang="en-US" sz="1800" dirty="0">
                <a:solidFill>
                  <a:prstClr val="black"/>
                </a:solidFill>
                <a:latin typeface="Calibri Light" panose="020F0302020204030204"/>
                <a:ea typeface="Calibri" panose="020F0502020204030204" pitchFamily="34" charset="0"/>
                <a:cs typeface="Times New Roman" panose="02020603050405020304" pitchFamily="18" charset="0"/>
              </a:rPr>
              <a:t>No.</a:t>
            </a:r>
          </a:p>
          <a:p>
            <a:pPr marL="285750" marR="0" indent="-285750">
              <a:lnSpc>
                <a:spcPct val="107000"/>
              </a:lnSpc>
              <a:spcBef>
                <a:spcPts val="0"/>
              </a:spcBef>
              <a:spcAft>
                <a:spcPts val="0"/>
              </a:spcAft>
              <a:buClr>
                <a:srgbClr val="C00000"/>
              </a:buClr>
              <a:buFont typeface="David" panose="020E0502060401010101" pitchFamily="34" charset="-79"/>
              <a:buChar char="Q"/>
            </a:pPr>
            <a:endParaRPr lang="en-US" b="0" dirty="0"/>
          </a:p>
        </p:txBody>
      </p:sp>
      <p:sp>
        <p:nvSpPr>
          <p:cNvPr id="4" name="Slide Number Placeholder 3">
            <a:extLst>
              <a:ext uri="{FF2B5EF4-FFF2-40B4-BE49-F238E27FC236}">
                <a16:creationId xmlns:a16="http://schemas.microsoft.com/office/drawing/2014/main" id="{CC0A8D38-46C3-D7E5-BA3F-76950B148908}"/>
              </a:ext>
            </a:extLst>
          </p:cNvPr>
          <p:cNvSpPr>
            <a:spLocks noGrp="1"/>
          </p:cNvSpPr>
          <p:nvPr>
            <p:ph type="sldNum" sz="quarter" idx="12"/>
          </p:nvPr>
        </p:nvSpPr>
        <p:spPr/>
        <p:txBody>
          <a:bodyPr/>
          <a:lstStyle/>
          <a:p>
            <a:fld id="{781057C3-FDA3-B146-AA6C-F3C04E67C803}" type="slidenum">
              <a:rPr lang="en-US" smtClean="0"/>
              <a:t>5</a:t>
            </a:fld>
            <a:endParaRPr lang="en-US" dirty="0"/>
          </a:p>
        </p:txBody>
      </p:sp>
    </p:spTree>
    <p:extLst>
      <p:ext uri="{BB962C8B-B14F-4D97-AF65-F5344CB8AC3E}">
        <p14:creationId xmlns:p14="http://schemas.microsoft.com/office/powerpoint/2010/main" val="282530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heel(1)">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heel(1)">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A00ADEC-263C-41BB-7906-35ABB8B58399}"/>
              </a:ext>
            </a:extLst>
          </p:cNvPr>
          <p:cNvSpPr>
            <a:spLocks noGrp="1"/>
          </p:cNvSpPr>
          <p:nvPr>
            <p:ph type="sldNum" sz="quarter" idx="23"/>
          </p:nvPr>
        </p:nvSpPr>
        <p:spPr/>
        <p:txBody>
          <a:bodyPr/>
          <a:lstStyle/>
          <a:p>
            <a:fld id="{781057C3-FDA3-B146-AA6C-F3C04E67C803}" type="slidenum">
              <a:rPr lang="en-US" smtClean="0"/>
              <a:pPr/>
              <a:t>50</a:t>
            </a:fld>
            <a:endParaRPr lang="en-US" dirty="0"/>
          </a:p>
        </p:txBody>
      </p:sp>
      <p:sp>
        <p:nvSpPr>
          <p:cNvPr id="7" name="Title 6">
            <a:extLst>
              <a:ext uri="{FF2B5EF4-FFF2-40B4-BE49-F238E27FC236}">
                <a16:creationId xmlns:a16="http://schemas.microsoft.com/office/drawing/2014/main" id="{C68DD4C6-4466-CEBC-7368-37BCF138389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1008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16A4-FAA9-91BC-F11E-54EE36C54CE5}"/>
              </a:ext>
            </a:extLst>
          </p:cNvPr>
          <p:cNvSpPr>
            <a:spLocks noGrp="1"/>
          </p:cNvSpPr>
          <p:nvPr>
            <p:ph type="title"/>
          </p:nvPr>
        </p:nvSpPr>
        <p:spPr/>
        <p:txBody>
          <a:bodyPr/>
          <a:lstStyle/>
          <a:p>
            <a:r>
              <a:rPr lang="en-US" dirty="0"/>
              <a:t>Section 1: Leave</a:t>
            </a:r>
          </a:p>
        </p:txBody>
      </p:sp>
      <p:sp>
        <p:nvSpPr>
          <p:cNvPr id="3" name="Content Placeholder 2">
            <a:extLst>
              <a:ext uri="{FF2B5EF4-FFF2-40B4-BE49-F238E27FC236}">
                <a16:creationId xmlns:a16="http://schemas.microsoft.com/office/drawing/2014/main" id="{BFB42747-7242-8117-96B2-D047596A5FC2}"/>
              </a:ext>
            </a:extLst>
          </p:cNvPr>
          <p:cNvSpPr>
            <a:spLocks noGrp="1"/>
          </p:cNvSpPr>
          <p:nvPr>
            <p:ph idx="1"/>
          </p:nvPr>
        </p:nvSpPr>
        <p:spPr>
          <a:xfrm>
            <a:off x="440675" y="1188720"/>
            <a:ext cx="8303275" cy="4846320"/>
          </a:xfrm>
        </p:spPr>
        <p:txBody>
          <a:bodyPr/>
          <a:lstStyle/>
          <a:p>
            <a:endParaRPr lang="en-US" sz="1800" dirty="0">
              <a:solidFill>
                <a:srgbClr val="00599C"/>
              </a:solidFill>
            </a:endParaRPr>
          </a:p>
          <a:p>
            <a:endParaRPr lang="en-US" sz="1800" dirty="0">
              <a:solidFill>
                <a:srgbClr val="00599C"/>
              </a:solidFill>
            </a:endParaRPr>
          </a:p>
          <a:p>
            <a:pPr marL="342900" lvl="0" indent="-342900" defTabSz="914400">
              <a:lnSpc>
                <a:spcPct val="107000"/>
              </a:lnSpc>
              <a:spcBef>
                <a:spcPts val="0"/>
              </a:spcBef>
              <a:spcAft>
                <a:spcPts val="0"/>
              </a:spcAft>
              <a:buClr>
                <a:srgbClr val="C00000"/>
              </a:buClr>
              <a:buFont typeface="David" panose="020E0502060401010101" pitchFamily="34" charset="-79"/>
              <a:buChar char="Q"/>
            </a:pPr>
            <a:r>
              <a:rPr lang="en-U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Does the agency offer Short-term disability insurance? </a:t>
            </a:r>
            <a:endParaRPr lang="en-US" sz="1600" b="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800100" lvl="0" indent="-342900" defTabSz="914400">
              <a:lnSpc>
                <a:spcPct val="107000"/>
              </a:lnSpc>
              <a:spcBef>
                <a:spcPts val="0"/>
              </a:spcBef>
              <a:spcAft>
                <a:spcPts val="0"/>
              </a:spcAft>
              <a:buClr>
                <a:srgbClr val="4472C4">
                  <a:lumMod val="75000"/>
                </a:srgbClr>
              </a:buClr>
              <a:buFont typeface="David" panose="020E0502060401010101" pitchFamily="34" charset="-79"/>
              <a:buChar char="A"/>
            </a:pPr>
            <a:r>
              <a:rPr lang="en-US" sz="1800" b="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No, but we do have the benefit of Paid Parental Leave (PPL). For more information and qualifications please refer to: </a:t>
            </a:r>
            <a:r>
              <a:rPr lang="en-US" sz="1800" b="0" u="sng" dirty="0">
                <a:solidFill>
                  <a:srgbClr val="0563C1"/>
                </a:solidFill>
                <a:latin typeface="Calibri Light" panose="020F03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https://irssource.web.irs.gov/Lists/Timekeeping/DispItemForm.aspx?ID=99</a:t>
            </a:r>
            <a:r>
              <a:rPr lang="en-US" sz="1800" b="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  </a:t>
            </a:r>
            <a:r>
              <a:rPr lang="en-US" sz="18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(Slide 19)</a:t>
            </a:r>
            <a:r>
              <a:rPr lang="en-U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 </a:t>
            </a:r>
          </a:p>
          <a:p>
            <a:pPr marL="800100" lvl="0" indent="-342900" defTabSz="914400">
              <a:lnSpc>
                <a:spcPct val="107000"/>
              </a:lnSpc>
              <a:spcBef>
                <a:spcPts val="0"/>
              </a:spcBef>
              <a:spcAft>
                <a:spcPts val="0"/>
              </a:spcAft>
              <a:buClr>
                <a:srgbClr val="4472C4">
                  <a:lumMod val="75000"/>
                </a:srgbClr>
              </a:buClr>
              <a:buFont typeface="David" panose="020E0502060401010101" pitchFamily="34" charset="-79"/>
              <a:buChar char="A"/>
            </a:pPr>
            <a:endParaRPr lang="en-U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defTabSz="914400">
              <a:lnSpc>
                <a:spcPct val="107000"/>
              </a:lnSpc>
              <a:spcBef>
                <a:spcPts val="0"/>
              </a:spcBef>
              <a:spcAft>
                <a:spcPts val="0"/>
              </a:spcAft>
              <a:buClr>
                <a:srgbClr val="C00000"/>
              </a:buClr>
              <a:buFont typeface="David" panose="020E0502060401010101" pitchFamily="34" charset="-79"/>
              <a:buChar char="Q"/>
            </a:pPr>
            <a:r>
              <a:rPr lang="en-US" sz="1800" dirty="0">
                <a:solidFill>
                  <a:prstClr val="black"/>
                </a:solidFill>
                <a:latin typeface="Calibri Light" panose="020F0302020204030204"/>
                <a:ea typeface="Calibri" panose="020F0502020204030204" pitchFamily="34" charset="0"/>
                <a:cs typeface="Times New Roman" panose="02020603050405020304" pitchFamily="18" charset="0"/>
              </a:rPr>
              <a:t>Who approves our time off requests? How do we request time off?</a:t>
            </a:r>
            <a:endParaRPr lang="en-US" sz="1800" b="0" dirty="0">
              <a:solidFill>
                <a:prstClr val="black"/>
              </a:solidFill>
              <a:latin typeface="Calibri Light" panose="020F0302020204030204"/>
              <a:ea typeface="Calibri" panose="020F0502020204030204" pitchFamily="34" charset="0"/>
              <a:cs typeface="Times New Roman" panose="02020603050405020304" pitchFamily="18" charset="0"/>
            </a:endParaRPr>
          </a:p>
          <a:p>
            <a:pPr marL="742950" lvl="1" indent="-285750" defTabSz="914400">
              <a:lnSpc>
                <a:spcPct val="107000"/>
              </a:lnSpc>
              <a:spcBef>
                <a:spcPts val="600"/>
              </a:spcBef>
              <a:spcAft>
                <a:spcPts val="0"/>
              </a:spcAft>
              <a:buClr>
                <a:srgbClr val="4472C4">
                  <a:lumMod val="75000"/>
                </a:srgbClr>
              </a:buClr>
              <a:buFont typeface="David" panose="020E0502060401010101" pitchFamily="34" charset="-79"/>
              <a:buChar char="A"/>
            </a:pPr>
            <a:r>
              <a:rPr lang="en-US" sz="1800" dirty="0">
                <a:solidFill>
                  <a:prstClr val="black"/>
                </a:solidFill>
                <a:latin typeface="Calibri Light" panose="020F0302020204030204"/>
                <a:ea typeface="Calibri" panose="020F0502020204030204" pitchFamily="34" charset="0"/>
                <a:cs typeface="Times New Roman" panose="02020603050405020304" pitchFamily="18" charset="0"/>
              </a:rPr>
              <a:t>All leave requests and approvals go through your manager. </a:t>
            </a:r>
          </a:p>
          <a:p>
            <a:pPr marL="800100" lvl="0" indent="-342900" defTabSz="914400">
              <a:lnSpc>
                <a:spcPct val="107000"/>
              </a:lnSpc>
              <a:spcBef>
                <a:spcPts val="0"/>
              </a:spcBef>
              <a:spcAft>
                <a:spcPts val="0"/>
              </a:spcAft>
              <a:buClr>
                <a:srgbClr val="4472C4">
                  <a:lumMod val="75000"/>
                </a:srgbClr>
              </a:buClr>
              <a:buFont typeface="David" panose="020E0502060401010101" pitchFamily="34" charset="-79"/>
              <a:buChar char="A"/>
            </a:pPr>
            <a:endParaRPr lang="en-US" sz="1600" b="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AA0B831-6F55-05B7-3513-DE856B208B70}"/>
              </a:ext>
            </a:extLst>
          </p:cNvPr>
          <p:cNvSpPr>
            <a:spLocks noGrp="1"/>
          </p:cNvSpPr>
          <p:nvPr>
            <p:ph type="sldNum" sz="quarter" idx="12"/>
          </p:nvPr>
        </p:nvSpPr>
        <p:spPr/>
        <p:txBody>
          <a:bodyPr/>
          <a:lstStyle/>
          <a:p>
            <a:fld id="{781057C3-FDA3-B146-AA6C-F3C04E67C803}" type="slidenum">
              <a:rPr lang="en-US" smtClean="0"/>
              <a:t>6</a:t>
            </a:fld>
            <a:endParaRPr lang="en-US" dirty="0"/>
          </a:p>
        </p:txBody>
      </p:sp>
    </p:spTree>
    <p:extLst>
      <p:ext uri="{BB962C8B-B14F-4D97-AF65-F5344CB8AC3E}">
        <p14:creationId xmlns:p14="http://schemas.microsoft.com/office/powerpoint/2010/main" val="75142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80">
                                          <p:stCondLst>
                                            <p:cond delay="0"/>
                                          </p:stCondLst>
                                        </p:cTn>
                                        <p:tgtEl>
                                          <p:spTgt spid="3">
                                            <p:txEl>
                                              <p:pRg st="5" end="5"/>
                                            </p:txEl>
                                          </p:spTgt>
                                        </p:tgtEl>
                                      </p:cBhvr>
                                    </p:animEffect>
                                    <p:anim calcmode="lin" valueType="num">
                                      <p:cBhvr>
                                        <p:cTn id="2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5" end="5"/>
                                            </p:txEl>
                                          </p:spTgt>
                                        </p:tgtEl>
                                      </p:cBhvr>
                                      <p:to x="100000" y="60000"/>
                                    </p:animScale>
                                    <p:animScale>
                                      <p:cBhvr>
                                        <p:cTn id="32" dur="166" decel="50000">
                                          <p:stCondLst>
                                            <p:cond delay="676"/>
                                          </p:stCondLst>
                                        </p:cTn>
                                        <p:tgtEl>
                                          <p:spTgt spid="3">
                                            <p:txEl>
                                              <p:pRg st="5" end="5"/>
                                            </p:txEl>
                                          </p:spTgt>
                                        </p:tgtEl>
                                      </p:cBhvr>
                                      <p:to x="100000" y="100000"/>
                                    </p:animScale>
                                    <p:animScale>
                                      <p:cBhvr>
                                        <p:cTn id="33" dur="26">
                                          <p:stCondLst>
                                            <p:cond delay="1312"/>
                                          </p:stCondLst>
                                        </p:cTn>
                                        <p:tgtEl>
                                          <p:spTgt spid="3">
                                            <p:txEl>
                                              <p:pRg st="5" end="5"/>
                                            </p:txEl>
                                          </p:spTgt>
                                        </p:tgtEl>
                                      </p:cBhvr>
                                      <p:to x="100000" y="80000"/>
                                    </p:animScale>
                                    <p:animScale>
                                      <p:cBhvr>
                                        <p:cTn id="34" dur="166" decel="50000">
                                          <p:stCondLst>
                                            <p:cond delay="1338"/>
                                          </p:stCondLst>
                                        </p:cTn>
                                        <p:tgtEl>
                                          <p:spTgt spid="3">
                                            <p:txEl>
                                              <p:pRg st="5" end="5"/>
                                            </p:txEl>
                                          </p:spTgt>
                                        </p:tgtEl>
                                      </p:cBhvr>
                                      <p:to x="100000" y="100000"/>
                                    </p:animScale>
                                    <p:animScale>
                                      <p:cBhvr>
                                        <p:cTn id="35" dur="26">
                                          <p:stCondLst>
                                            <p:cond delay="1642"/>
                                          </p:stCondLst>
                                        </p:cTn>
                                        <p:tgtEl>
                                          <p:spTgt spid="3">
                                            <p:txEl>
                                              <p:pRg st="5" end="5"/>
                                            </p:txEl>
                                          </p:spTgt>
                                        </p:tgtEl>
                                      </p:cBhvr>
                                      <p:to x="100000" y="90000"/>
                                    </p:animScale>
                                    <p:animScale>
                                      <p:cBhvr>
                                        <p:cTn id="36" dur="166" decel="50000">
                                          <p:stCondLst>
                                            <p:cond delay="1668"/>
                                          </p:stCondLst>
                                        </p:cTn>
                                        <p:tgtEl>
                                          <p:spTgt spid="3">
                                            <p:txEl>
                                              <p:pRg st="5" end="5"/>
                                            </p:txEl>
                                          </p:spTgt>
                                        </p:tgtEl>
                                      </p:cBhvr>
                                      <p:to x="100000" y="100000"/>
                                    </p:animScale>
                                    <p:animScale>
                                      <p:cBhvr>
                                        <p:cTn id="37" dur="26">
                                          <p:stCondLst>
                                            <p:cond delay="1808"/>
                                          </p:stCondLst>
                                        </p:cTn>
                                        <p:tgtEl>
                                          <p:spTgt spid="3">
                                            <p:txEl>
                                              <p:pRg st="5" end="5"/>
                                            </p:txEl>
                                          </p:spTgt>
                                        </p:tgtEl>
                                      </p:cBhvr>
                                      <p:to x="100000" y="95000"/>
                                    </p:animScale>
                                    <p:animScale>
                                      <p:cBhvr>
                                        <p:cTn id="38" dur="166" decel="50000">
                                          <p:stCondLst>
                                            <p:cond delay="1834"/>
                                          </p:stCondLst>
                                        </p:cTn>
                                        <p:tgtEl>
                                          <p:spTgt spid="3">
                                            <p:txEl>
                                              <p:pRg st="5" end="5"/>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80">
                                          <p:stCondLst>
                                            <p:cond delay="0"/>
                                          </p:stCondLst>
                                        </p:cTn>
                                        <p:tgtEl>
                                          <p:spTgt spid="3">
                                            <p:txEl>
                                              <p:pRg st="6" end="6"/>
                                            </p:txEl>
                                          </p:spTgt>
                                        </p:tgtEl>
                                      </p:cBhvr>
                                    </p:animEffect>
                                    <p:anim calcmode="lin" valueType="num">
                                      <p:cBhvr>
                                        <p:cTn id="4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6" end="6"/>
                                            </p:txEl>
                                          </p:spTgt>
                                        </p:tgtEl>
                                      </p:cBhvr>
                                      <p:to x="100000" y="60000"/>
                                    </p:animScale>
                                    <p:animScale>
                                      <p:cBhvr>
                                        <p:cTn id="50" dur="166" decel="50000">
                                          <p:stCondLst>
                                            <p:cond delay="676"/>
                                          </p:stCondLst>
                                        </p:cTn>
                                        <p:tgtEl>
                                          <p:spTgt spid="3">
                                            <p:txEl>
                                              <p:pRg st="6" end="6"/>
                                            </p:txEl>
                                          </p:spTgt>
                                        </p:tgtEl>
                                      </p:cBhvr>
                                      <p:to x="100000" y="100000"/>
                                    </p:animScale>
                                    <p:animScale>
                                      <p:cBhvr>
                                        <p:cTn id="51" dur="26">
                                          <p:stCondLst>
                                            <p:cond delay="1312"/>
                                          </p:stCondLst>
                                        </p:cTn>
                                        <p:tgtEl>
                                          <p:spTgt spid="3">
                                            <p:txEl>
                                              <p:pRg st="6" end="6"/>
                                            </p:txEl>
                                          </p:spTgt>
                                        </p:tgtEl>
                                      </p:cBhvr>
                                      <p:to x="100000" y="80000"/>
                                    </p:animScale>
                                    <p:animScale>
                                      <p:cBhvr>
                                        <p:cTn id="52" dur="166" decel="50000">
                                          <p:stCondLst>
                                            <p:cond delay="1338"/>
                                          </p:stCondLst>
                                        </p:cTn>
                                        <p:tgtEl>
                                          <p:spTgt spid="3">
                                            <p:txEl>
                                              <p:pRg st="6" end="6"/>
                                            </p:txEl>
                                          </p:spTgt>
                                        </p:tgtEl>
                                      </p:cBhvr>
                                      <p:to x="100000" y="100000"/>
                                    </p:animScale>
                                    <p:animScale>
                                      <p:cBhvr>
                                        <p:cTn id="53" dur="26">
                                          <p:stCondLst>
                                            <p:cond delay="1642"/>
                                          </p:stCondLst>
                                        </p:cTn>
                                        <p:tgtEl>
                                          <p:spTgt spid="3">
                                            <p:txEl>
                                              <p:pRg st="6" end="6"/>
                                            </p:txEl>
                                          </p:spTgt>
                                        </p:tgtEl>
                                      </p:cBhvr>
                                      <p:to x="100000" y="90000"/>
                                    </p:animScale>
                                    <p:animScale>
                                      <p:cBhvr>
                                        <p:cTn id="54" dur="166" decel="50000">
                                          <p:stCondLst>
                                            <p:cond delay="1668"/>
                                          </p:stCondLst>
                                        </p:cTn>
                                        <p:tgtEl>
                                          <p:spTgt spid="3">
                                            <p:txEl>
                                              <p:pRg st="6" end="6"/>
                                            </p:txEl>
                                          </p:spTgt>
                                        </p:tgtEl>
                                      </p:cBhvr>
                                      <p:to x="100000" y="100000"/>
                                    </p:animScale>
                                    <p:animScale>
                                      <p:cBhvr>
                                        <p:cTn id="55" dur="26">
                                          <p:stCondLst>
                                            <p:cond delay="1808"/>
                                          </p:stCondLst>
                                        </p:cTn>
                                        <p:tgtEl>
                                          <p:spTgt spid="3">
                                            <p:txEl>
                                              <p:pRg st="6" end="6"/>
                                            </p:txEl>
                                          </p:spTgt>
                                        </p:tgtEl>
                                      </p:cBhvr>
                                      <p:to x="100000" y="95000"/>
                                    </p:animScale>
                                    <p:animScale>
                                      <p:cBhvr>
                                        <p:cTn id="56"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F119-CB96-CB4D-DFAD-69FDF0D75F3B}"/>
              </a:ext>
            </a:extLst>
          </p:cNvPr>
          <p:cNvSpPr>
            <a:spLocks noGrp="1"/>
          </p:cNvSpPr>
          <p:nvPr>
            <p:ph type="title"/>
          </p:nvPr>
        </p:nvSpPr>
        <p:spPr/>
        <p:txBody>
          <a:bodyPr/>
          <a:lstStyle/>
          <a:p>
            <a:r>
              <a:rPr lang="en-US" dirty="0"/>
              <a:t>Section 1: Leave</a:t>
            </a:r>
          </a:p>
        </p:txBody>
      </p:sp>
      <p:sp>
        <p:nvSpPr>
          <p:cNvPr id="3" name="Content Placeholder 2">
            <a:extLst>
              <a:ext uri="{FF2B5EF4-FFF2-40B4-BE49-F238E27FC236}">
                <a16:creationId xmlns:a16="http://schemas.microsoft.com/office/drawing/2014/main" id="{A206AD5F-FA64-7F9D-7991-AF47F85ECE91}"/>
              </a:ext>
            </a:extLst>
          </p:cNvPr>
          <p:cNvSpPr>
            <a:spLocks noGrp="1"/>
          </p:cNvSpPr>
          <p:nvPr>
            <p:ph idx="1"/>
          </p:nvPr>
        </p:nvSpPr>
        <p:spPr>
          <a:xfrm>
            <a:off x="683046" y="1188720"/>
            <a:ext cx="8060904" cy="4846320"/>
          </a:xfrm>
        </p:spPr>
        <p:txBody>
          <a:bodyPr/>
          <a:lstStyle/>
          <a:p>
            <a:endParaRPr lang="en-US" sz="1600" dirty="0">
              <a:solidFill>
                <a:srgbClr val="00599C"/>
              </a:solidFill>
            </a:endParaRPr>
          </a:p>
          <a:p>
            <a:endParaRPr lang="en-US" sz="1600" dirty="0">
              <a:solidFill>
                <a:srgbClr val="00599C"/>
              </a:solidFill>
            </a:endParaRPr>
          </a:p>
          <a:p>
            <a:pPr marL="285750" marR="0" lvl="0" indent="-28575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I had leave when I left my prior agency. How do I make sure that those get transferred with me?</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0"/>
              </a:spcBef>
              <a:spcAft>
                <a:spcPts val="80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The leave is transferred with your OPF. Once the information is verified the leave balances will first show in SETR, then your Statement of Earnings and Leave (SEL). This process can be expedited by submitting your last SEL from your prior agency to our Data Integrity Office via fax to 855-875-6605 or email to </a:t>
            </a:r>
            <a:r>
              <a:rPr kumimoji="0" lang="en-US" sz="1800" b="0" i="0" u="sng" strike="noStrike" kern="1200" cap="none" spc="0" normalizeH="0" baseline="0" noProof="0" dirty="0">
                <a:ln>
                  <a:noFill/>
                </a:ln>
                <a:solidFill>
                  <a:srgbClr val="0563C1"/>
                </a:solidFill>
                <a:effectLst/>
                <a:uLnTx/>
                <a:uFillTx/>
                <a:latin typeface="Calibri Light" panose="020F0302020204030204"/>
                <a:ea typeface="Calibri" panose="020F0502020204030204" pitchFamily="34" charset="0"/>
                <a:cs typeface="Times New Roman" panose="02020603050405020304" pitchFamily="18" charset="0"/>
                <a:hlinkClick r:id="rId2"/>
              </a:rPr>
              <a:t>opf.con.site@irs.gov</a:t>
            </a:r>
            <a:r>
              <a:rPr kumimoji="0" lang="en-US" sz="1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(Slide 18)</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B426F87-DE4F-7AC6-3144-8FB3252E76F6}"/>
              </a:ext>
            </a:extLst>
          </p:cNvPr>
          <p:cNvSpPr>
            <a:spLocks noGrp="1"/>
          </p:cNvSpPr>
          <p:nvPr>
            <p:ph type="sldNum" sz="quarter" idx="12"/>
          </p:nvPr>
        </p:nvSpPr>
        <p:spPr/>
        <p:txBody>
          <a:bodyPr/>
          <a:lstStyle/>
          <a:p>
            <a:fld id="{781057C3-FDA3-B146-AA6C-F3C04E67C803}" type="slidenum">
              <a:rPr lang="en-US" smtClean="0"/>
              <a:t>7</a:t>
            </a:fld>
            <a:endParaRPr lang="en-US" dirty="0"/>
          </a:p>
        </p:txBody>
      </p:sp>
    </p:spTree>
    <p:extLst>
      <p:ext uri="{BB962C8B-B14F-4D97-AF65-F5344CB8AC3E}">
        <p14:creationId xmlns:p14="http://schemas.microsoft.com/office/powerpoint/2010/main" val="13697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06E0-8453-311F-A4B3-1464CA23E3F9}"/>
              </a:ext>
            </a:extLst>
          </p:cNvPr>
          <p:cNvSpPr>
            <a:spLocks noGrp="1"/>
          </p:cNvSpPr>
          <p:nvPr>
            <p:ph type="title"/>
          </p:nvPr>
        </p:nvSpPr>
        <p:spPr/>
        <p:txBody>
          <a:bodyPr/>
          <a:lstStyle/>
          <a:p>
            <a:r>
              <a:rPr lang="en-US" dirty="0"/>
              <a:t>Section 1: Leave</a:t>
            </a:r>
          </a:p>
        </p:txBody>
      </p:sp>
      <p:sp>
        <p:nvSpPr>
          <p:cNvPr id="3" name="Content Placeholder 2">
            <a:extLst>
              <a:ext uri="{FF2B5EF4-FFF2-40B4-BE49-F238E27FC236}">
                <a16:creationId xmlns:a16="http://schemas.microsoft.com/office/drawing/2014/main" id="{8B6E3420-DF77-7936-93A6-916669915A7E}"/>
              </a:ext>
            </a:extLst>
          </p:cNvPr>
          <p:cNvSpPr>
            <a:spLocks noGrp="1"/>
          </p:cNvSpPr>
          <p:nvPr>
            <p:ph idx="1"/>
          </p:nvPr>
        </p:nvSpPr>
        <p:spPr>
          <a:xfrm>
            <a:off x="490654" y="1188720"/>
            <a:ext cx="8253296" cy="4846320"/>
          </a:xfrm>
        </p:spPr>
        <p:txBody>
          <a:bodyPr/>
          <a:lstStyle/>
          <a:p>
            <a:endParaRPr lang="en-US" sz="2400" dirty="0">
              <a:solidFill>
                <a:srgbClr val="00599C"/>
              </a:solidFill>
            </a:endParaRPr>
          </a:p>
          <a:p>
            <a:endParaRPr lang="en-US" sz="2400" dirty="0">
              <a:solidFill>
                <a:srgbClr val="00599C"/>
              </a:solidFill>
            </a:endParaRPr>
          </a:p>
          <a:p>
            <a:pPr marL="342900" marR="0" lvl="0" indent="-342900" algn="l" defTabSz="914400" rtl="0" eaLnBrk="1" fontAlgn="auto" latinLnBrk="0" hangingPunct="1">
              <a:lnSpc>
                <a:spcPct val="107000"/>
              </a:lnSpc>
              <a:spcBef>
                <a:spcPts val="0"/>
              </a:spcBef>
              <a:spcAft>
                <a:spcPts val="0"/>
              </a:spcAft>
              <a:buClr>
                <a:srgbClr val="C00000"/>
              </a:buClr>
              <a:buSzTx/>
              <a:buFont typeface="David" panose="020E0502060401010101" pitchFamily="34" charset="-79"/>
              <a:buChar char="Q"/>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What happens to our leave if we leave the agency or retire?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0" indent="-285750" algn="l" defTabSz="914400" rtl="0" eaLnBrk="1" fontAlgn="auto" latinLnBrk="0" hangingPunct="1">
              <a:lnSpc>
                <a:spcPct val="107000"/>
              </a:lnSpc>
              <a:spcBef>
                <a:spcPts val="0"/>
              </a:spcBef>
              <a:spcAft>
                <a:spcPts val="0"/>
              </a:spcAft>
              <a:buClr>
                <a:srgbClr val="4472C4">
                  <a:lumMod val="75000"/>
                </a:srgbClr>
              </a:buClr>
              <a:buSzTx/>
              <a:buFont typeface="David" panose="020E0502060401010101" pitchFamily="34" charset="-79"/>
              <a:buChar char="A"/>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When you separate from federal service, regardless of the type of separation a lump-sum payment for unused annual, compensatory and/or credit leave is dispersed. There is no payment for unused sick leave.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868DA0E-4B1B-7EAA-DF9E-EF3EC12845E1}"/>
              </a:ext>
            </a:extLst>
          </p:cNvPr>
          <p:cNvSpPr>
            <a:spLocks noGrp="1"/>
          </p:cNvSpPr>
          <p:nvPr>
            <p:ph type="sldNum" sz="quarter" idx="12"/>
          </p:nvPr>
        </p:nvSpPr>
        <p:spPr/>
        <p:txBody>
          <a:bodyPr/>
          <a:lstStyle/>
          <a:p>
            <a:fld id="{781057C3-FDA3-B146-AA6C-F3C04E67C803}" type="slidenum">
              <a:rPr lang="en-US" smtClean="0"/>
              <a:t>8</a:t>
            </a:fld>
            <a:endParaRPr lang="en-US" dirty="0"/>
          </a:p>
        </p:txBody>
      </p:sp>
    </p:spTree>
    <p:extLst>
      <p:ext uri="{BB962C8B-B14F-4D97-AF65-F5344CB8AC3E}">
        <p14:creationId xmlns:p14="http://schemas.microsoft.com/office/powerpoint/2010/main" val="135685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FD3BD4-7C92-1AFA-3E91-B7947B2ED56F}"/>
              </a:ext>
            </a:extLst>
          </p:cNvPr>
          <p:cNvSpPr>
            <a:spLocks noGrp="1"/>
          </p:cNvSpPr>
          <p:nvPr>
            <p:ph type="title"/>
          </p:nvPr>
        </p:nvSpPr>
        <p:spPr/>
        <p:txBody>
          <a:bodyPr/>
          <a:lstStyle/>
          <a:p>
            <a:pPr algn="ctr"/>
            <a:r>
              <a:rPr lang="en-US" dirty="0"/>
              <a:t>FAQs</a:t>
            </a:r>
          </a:p>
        </p:txBody>
      </p:sp>
      <p:sp>
        <p:nvSpPr>
          <p:cNvPr id="3" name="Content Placeholder 2">
            <a:extLst>
              <a:ext uri="{FF2B5EF4-FFF2-40B4-BE49-F238E27FC236}">
                <a16:creationId xmlns:a16="http://schemas.microsoft.com/office/drawing/2014/main" id="{6CD819C3-0061-3060-750C-6D94B3A9E4A0}"/>
              </a:ext>
            </a:extLst>
          </p:cNvPr>
          <p:cNvSpPr>
            <a:spLocks noGrp="1"/>
          </p:cNvSpPr>
          <p:nvPr>
            <p:ph type="body" sz="quarter" idx="24"/>
          </p:nvPr>
        </p:nvSpPr>
        <p:spPr/>
        <p:txBody>
          <a:bodyPr/>
          <a:lstStyle/>
          <a:p>
            <a:pPr algn="ctr"/>
            <a:endParaRPr lang="en-US" sz="3600" dirty="0">
              <a:solidFill>
                <a:schemeClr val="tx1"/>
              </a:solidFill>
            </a:endParaRPr>
          </a:p>
          <a:p>
            <a:pPr algn="ctr"/>
            <a:endParaRPr lang="en-US" sz="3600" dirty="0">
              <a:solidFill>
                <a:schemeClr val="tx1"/>
              </a:solidFill>
            </a:endParaRPr>
          </a:p>
          <a:p>
            <a:pPr algn="ctr"/>
            <a:endParaRPr lang="en-US" sz="3600" dirty="0">
              <a:solidFill>
                <a:schemeClr val="tx1"/>
              </a:solidFill>
            </a:endParaRPr>
          </a:p>
          <a:p>
            <a:pPr algn="ctr"/>
            <a:r>
              <a:rPr lang="en-US" sz="4400" dirty="0">
                <a:solidFill>
                  <a:schemeClr val="tx1"/>
                </a:solidFill>
              </a:rPr>
              <a:t>Section Two (2): Pay</a:t>
            </a:r>
          </a:p>
        </p:txBody>
      </p:sp>
      <p:sp>
        <p:nvSpPr>
          <p:cNvPr id="4" name="Slide Number Placeholder 3">
            <a:extLst>
              <a:ext uri="{FF2B5EF4-FFF2-40B4-BE49-F238E27FC236}">
                <a16:creationId xmlns:a16="http://schemas.microsoft.com/office/drawing/2014/main" id="{953FEB7C-9625-A361-FE99-C67669ADB0F9}"/>
              </a:ext>
            </a:extLst>
          </p:cNvPr>
          <p:cNvSpPr>
            <a:spLocks noGrp="1"/>
          </p:cNvSpPr>
          <p:nvPr>
            <p:ph type="sldNum" sz="quarter" idx="23"/>
          </p:nvPr>
        </p:nvSpPr>
        <p:spPr/>
        <p:txBody>
          <a:bodyPr/>
          <a:lstStyle/>
          <a:p>
            <a:fld id="{781057C3-FDA3-B146-AA6C-F3C04E67C803}" type="slidenum">
              <a:rPr lang="en-US" smtClean="0"/>
              <a:t>9</a:t>
            </a:fld>
            <a:endParaRPr lang="en-US" dirty="0"/>
          </a:p>
        </p:txBody>
      </p:sp>
    </p:spTree>
    <p:extLst>
      <p:ext uri="{BB962C8B-B14F-4D97-AF65-F5344CB8AC3E}">
        <p14:creationId xmlns:p14="http://schemas.microsoft.com/office/powerpoint/2010/main" val="1680409007"/>
      </p:ext>
    </p:extLst>
  </p:cSld>
  <p:clrMapOvr>
    <a:masterClrMapping/>
  </p:clrMapOvr>
</p:sld>
</file>

<file path=ppt/theme/theme1.xml><?xml version="1.0" encoding="utf-8"?>
<a:theme xmlns:a="http://schemas.openxmlformats.org/drawingml/2006/main" name="DS17-003_PPT Temp_Classic_032519Final">
  <a:themeElements>
    <a:clrScheme name="Custom 87">
      <a:dk1>
        <a:srgbClr val="000000"/>
      </a:dk1>
      <a:lt1>
        <a:srgbClr val="FFFFFF"/>
      </a:lt1>
      <a:dk2>
        <a:srgbClr val="093061"/>
      </a:dk2>
      <a:lt2>
        <a:srgbClr val="B21941"/>
      </a:lt2>
      <a:accent1>
        <a:srgbClr val="00589C"/>
      </a:accent1>
      <a:accent2>
        <a:srgbClr val="009BDE"/>
      </a:accent2>
      <a:accent3>
        <a:srgbClr val="B21941"/>
      </a:accent3>
      <a:accent4>
        <a:srgbClr val="004987"/>
      </a:accent4>
      <a:accent5>
        <a:srgbClr val="E7EBE9"/>
      </a:accent5>
      <a:accent6>
        <a:srgbClr val="61913D"/>
      </a:accent6>
      <a:hlink>
        <a:srgbClr val="007DB3"/>
      </a:hlink>
      <a:folHlink>
        <a:srgbClr val="0058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w11test" id="{B2A1FC96-8756-6442-AED6-B143EFBC0C2B}" vid="{6DA0AB55-6623-0F48-87DC-5E3F55C7EE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ppw11test</Template>
  <TotalTime>8368</TotalTime>
  <Words>3714</Words>
  <Application>Microsoft Office PowerPoint</Application>
  <PresentationFormat>On-screen Show (4:3)</PresentationFormat>
  <Paragraphs>380</Paragraphs>
  <Slides>50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Black</vt:lpstr>
      <vt:lpstr>Arial Bold</vt:lpstr>
      <vt:lpstr>Calibri</vt:lpstr>
      <vt:lpstr>Calibri Light</vt:lpstr>
      <vt:lpstr>David</vt:lpstr>
      <vt:lpstr>DS17-003_PPT Temp_Classic_032519Final</vt:lpstr>
      <vt:lpstr>New Hire Orientation FAQs</vt:lpstr>
      <vt:lpstr>Table of Contents</vt:lpstr>
      <vt:lpstr>FAQs</vt:lpstr>
      <vt:lpstr>Section 1: Leave</vt:lpstr>
      <vt:lpstr>Section 1: Leave</vt:lpstr>
      <vt:lpstr>Section 1: Leave</vt:lpstr>
      <vt:lpstr>Section 1: Leave</vt:lpstr>
      <vt:lpstr>Section 1: Leave</vt:lpstr>
      <vt:lpstr>FAQs</vt:lpstr>
      <vt:lpstr>Section 2: Pay</vt:lpstr>
      <vt:lpstr>Section 2: Pay</vt:lpstr>
      <vt:lpstr>Section 2: Pay</vt:lpstr>
      <vt:lpstr>Section 2: Pay</vt:lpstr>
      <vt:lpstr>Section 2: Pay</vt:lpstr>
      <vt:lpstr>FAQs</vt:lpstr>
      <vt:lpstr>Section 3: Employee Personal Page (EPP)</vt:lpstr>
      <vt:lpstr>Section 3: Employee Personal Page (EPP)</vt:lpstr>
      <vt:lpstr>FAQs</vt:lpstr>
      <vt:lpstr>Section 4: Thrift Savings Plan (TSP)</vt:lpstr>
      <vt:lpstr>Section 4: Thrift Savings Plan (TSP)</vt:lpstr>
      <vt:lpstr>Section 4: Thrift Savings Plan (TSP)</vt:lpstr>
      <vt:lpstr>Section 4: Thrift Savings Plan (TSP)</vt:lpstr>
      <vt:lpstr>FAQs</vt:lpstr>
      <vt:lpstr>Section 5: Retirement-Mandatory (CSRS &amp; FERS)</vt:lpstr>
      <vt:lpstr>Section 5: Retirement-Mandatory (CSRS &amp; FERS)</vt:lpstr>
      <vt:lpstr>Section 5: Retirement-Mandatory (CSRS &amp; FERS)</vt:lpstr>
      <vt:lpstr>FAQs</vt:lpstr>
      <vt:lpstr>Section Six (6): Military </vt:lpstr>
      <vt:lpstr>FAQs</vt:lpstr>
      <vt:lpstr>Section 7: Health Insurance</vt:lpstr>
      <vt:lpstr>Section 7: Health Insurance</vt:lpstr>
      <vt:lpstr>Section 7: Health Insurance</vt:lpstr>
      <vt:lpstr>Section 7: Health Insurance</vt:lpstr>
      <vt:lpstr>Section 7: Health Insurance</vt:lpstr>
      <vt:lpstr>Section 7: Health Insurance</vt:lpstr>
      <vt:lpstr>FAQs</vt:lpstr>
      <vt:lpstr>Section 8: BENEFEDS/Supplemental Insurance</vt:lpstr>
      <vt:lpstr>Section 8: BENEFEDS/Supplemental Insurance</vt:lpstr>
      <vt:lpstr>FAQs</vt:lpstr>
      <vt:lpstr>Section 9: Life Insurance</vt:lpstr>
      <vt:lpstr>Section 9: Life Insurance</vt:lpstr>
      <vt:lpstr>Section 9: Life Insurance</vt:lpstr>
      <vt:lpstr>Section 9: Life Insurance</vt:lpstr>
      <vt:lpstr>PowerPoint Presentation</vt:lpstr>
      <vt:lpstr>Still Have Questions?</vt:lpstr>
      <vt:lpstr>Still Have Questions?</vt:lpstr>
      <vt:lpstr>Still Have Questions?</vt:lpstr>
      <vt:lpstr>Still Have Questions?</vt:lpstr>
      <vt:lpstr>Still Have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IRS Presentation Title Up to Two Lines of Text</dc:title>
  <dc:creator>Hodgson DeDawn</dc:creator>
  <cp:keywords>PPT, PowerPoint, Standard, Classic, Blue</cp:keywords>
  <cp:lastModifiedBy>Tarrats Amanda R</cp:lastModifiedBy>
  <cp:revision>316</cp:revision>
  <dcterms:created xsi:type="dcterms:W3CDTF">2020-09-02T15:55:21Z</dcterms:created>
  <dcterms:modified xsi:type="dcterms:W3CDTF">2024-05-15T15:26:38Z</dcterms:modified>
</cp:coreProperties>
</file>